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75" r:id="rId2"/>
    <p:sldId id="276" r:id="rId3"/>
    <p:sldId id="277" r:id="rId4"/>
    <p:sldId id="278" r:id="rId5"/>
    <p:sldId id="279" r:id="rId6"/>
    <p:sldId id="286" r:id="rId7"/>
    <p:sldId id="287" r:id="rId8"/>
    <p:sldId id="288" r:id="rId9"/>
    <p:sldId id="280" r:id="rId10"/>
    <p:sldId id="298" r:id="rId11"/>
    <p:sldId id="299" r:id="rId12"/>
    <p:sldId id="300" r:id="rId13"/>
    <p:sldId id="281" r:id="rId14"/>
    <p:sldId id="282" r:id="rId15"/>
    <p:sldId id="283" r:id="rId16"/>
    <p:sldId id="284" r:id="rId17"/>
    <p:sldId id="285"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0021"/>
    <a:srgbClr val="20232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68" autoAdjust="0"/>
    <p:restoredTop sz="94660"/>
  </p:normalViewPr>
  <p:slideViewPr>
    <p:cSldViewPr snapToGrid="0">
      <p:cViewPr varScale="1">
        <p:scale>
          <a:sx n="86" d="100"/>
          <a:sy n="86" d="100"/>
        </p:scale>
        <p:origin x="16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ata2.xml.rels><?xml version="1.0" encoding="UTF-8" standalone="yes"?>
<Relationships xmlns="http://schemas.openxmlformats.org/package/2006/relationships"><Relationship Id="rId8" Type="http://schemas.openxmlformats.org/officeDocument/2006/relationships/hyperlink" Target="http://advertiser-in-arabia.blogspot.com/2010/02/chatroulettecom-strangers-attract.html" TargetMode="External"/><Relationship Id="rId13"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18.jpg"/><Relationship Id="rId12" Type="http://schemas.openxmlformats.org/officeDocument/2006/relationships/hyperlink" Target="http://www.sketchport.com/drawing/2806053/philips-tv" TargetMode="External"/><Relationship Id="rId2" Type="http://schemas.openxmlformats.org/officeDocument/2006/relationships/hyperlink" Target="https://dragoncalling.wordpress.com/2012/12/08/the-twelve-whims-of-christmas/word-of-mouth-thumb/" TargetMode="External"/><Relationship Id="rId1" Type="http://schemas.openxmlformats.org/officeDocument/2006/relationships/image" Target="../media/image15.jpg"/><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hyperlink" Target="http://fr.wikipedia.org/wiki/Fichier:Radio.jpg" TargetMode="External"/><Relationship Id="rId4" Type="http://schemas.openxmlformats.org/officeDocument/2006/relationships/hyperlink" Target="http://en.wikipedia.org/wiki/File:Raymond_James_Stadium02.JPG" TargetMode="External"/><Relationship Id="rId9" Type="http://schemas.openxmlformats.org/officeDocument/2006/relationships/image" Target="../media/image19.jpg"/><Relationship Id="rId14" Type="http://schemas.openxmlformats.org/officeDocument/2006/relationships/hyperlink" Target="http://bluesyemre.com/2013/04/30/4-ways-to-improve-school-communication-using-social-media"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image" Target="../media/image22.jp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8" Type="http://schemas.openxmlformats.org/officeDocument/2006/relationships/hyperlink" Target="http://advertiser-in-arabia.blogspot.com/2010/02/chatroulettecom-strangers-attract.html" TargetMode="External"/><Relationship Id="rId13"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18.jpg"/><Relationship Id="rId12" Type="http://schemas.openxmlformats.org/officeDocument/2006/relationships/hyperlink" Target="http://www.sketchport.com/drawing/2806053/philips-tv" TargetMode="External"/><Relationship Id="rId2" Type="http://schemas.openxmlformats.org/officeDocument/2006/relationships/hyperlink" Target="https://dragoncalling.wordpress.com/2012/12/08/the-twelve-whims-of-christmas/word-of-mouth-thumb/" TargetMode="External"/><Relationship Id="rId1" Type="http://schemas.openxmlformats.org/officeDocument/2006/relationships/image" Target="../media/image15.jpg"/><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hyperlink" Target="http://fr.wikipedia.org/wiki/Fichier:Radio.jpg" TargetMode="External"/><Relationship Id="rId4" Type="http://schemas.openxmlformats.org/officeDocument/2006/relationships/hyperlink" Target="http://en.wikipedia.org/wiki/File:Raymond_James_Stadium02.JPG" TargetMode="External"/><Relationship Id="rId9" Type="http://schemas.openxmlformats.org/officeDocument/2006/relationships/image" Target="../media/image19.jpg"/><Relationship Id="rId14" Type="http://schemas.openxmlformats.org/officeDocument/2006/relationships/hyperlink" Target="http://bluesyemre.com/2013/04/30/4-ways-to-improve-school-communication-using-social-media"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image" Target="../media/image22.jp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CE061-F65F-429E-A851-10314D25036B}" type="doc">
      <dgm:prSet loTypeId="urn:microsoft.com/office/officeart/2005/8/layout/hList7" loCatId="list" qsTypeId="urn:microsoft.com/office/officeart/2005/8/quickstyle/simple1" qsCatId="simple" csTypeId="urn:microsoft.com/office/officeart/2005/8/colors/accent1_2" csCatId="accent1" phldr="1"/>
      <dgm:spPr/>
    </dgm:pt>
    <dgm:pt modelId="{74EA25AB-27BF-4ECB-8B13-C8554C0EAAA8}">
      <dgm:prSet phldrT="[Text]" custT="1"/>
      <dgm:spPr>
        <a:scene3d>
          <a:camera prst="orthographicFront"/>
          <a:lightRig rig="threePt" dir="t"/>
        </a:scene3d>
        <a:sp3d>
          <a:bevelT prst="convex"/>
        </a:sp3d>
      </dgm:spPr>
      <dgm:t>
        <a:bodyPr/>
        <a:lstStyle/>
        <a:p>
          <a:pPr algn="ctr"/>
          <a:r>
            <a:rPr lang="en-AU" sz="2400" b="1" dirty="0"/>
            <a:t>Agent</a:t>
          </a:r>
        </a:p>
        <a:p>
          <a:pPr algn="ctr"/>
          <a:endParaRPr lang="en-AU" sz="4300" b="1" dirty="0"/>
        </a:p>
        <a:p>
          <a:pPr algn="ctr"/>
          <a:r>
            <a:rPr lang="en-US" sz="1400" dirty="0"/>
            <a:t>Appointed by company</a:t>
          </a:r>
        </a:p>
      </dgm:t>
    </dgm:pt>
    <dgm:pt modelId="{F8C8FC83-0CED-43C8-BDC3-BEB8833A2DD3}" type="parTrans" cxnId="{19DC5894-C3E4-40A9-8248-CCE3A03B8B79}">
      <dgm:prSet/>
      <dgm:spPr/>
      <dgm:t>
        <a:bodyPr/>
        <a:lstStyle/>
        <a:p>
          <a:endParaRPr lang="en-US"/>
        </a:p>
      </dgm:t>
    </dgm:pt>
    <dgm:pt modelId="{0BB51A98-3D53-46A8-8899-43C22BFE0FC3}" type="sibTrans" cxnId="{19DC5894-C3E4-40A9-8248-CCE3A03B8B79}">
      <dgm:prSet/>
      <dgm:spPr>
        <a:scene3d>
          <a:camera prst="orthographicFront"/>
          <a:lightRig rig="threePt" dir="t"/>
        </a:scene3d>
        <a:sp3d>
          <a:bevelT prst="convex"/>
        </a:sp3d>
      </dgm:spPr>
      <dgm:t>
        <a:bodyPr/>
        <a:lstStyle/>
        <a:p>
          <a:endParaRPr lang="en-US"/>
        </a:p>
      </dgm:t>
    </dgm:pt>
    <dgm:pt modelId="{BBC313A4-A2BA-4C2F-BACB-9C5970EC5880}">
      <dgm:prSet phldrT="[Text]" custT="1"/>
      <dgm:spPr>
        <a:solidFill>
          <a:schemeClr val="bg2">
            <a:lumMod val="75000"/>
          </a:schemeClr>
        </a:solidFill>
        <a:scene3d>
          <a:camera prst="orthographicFront"/>
          <a:lightRig rig="threePt" dir="t"/>
        </a:scene3d>
        <a:sp3d>
          <a:bevelT prst="convex"/>
        </a:sp3d>
      </dgm:spPr>
      <dgm:t>
        <a:bodyPr/>
        <a:lstStyle/>
        <a:p>
          <a:r>
            <a:rPr lang="en-AU" sz="2400" b="1" dirty="0"/>
            <a:t>Admin</a:t>
          </a:r>
        </a:p>
        <a:p>
          <a:endParaRPr lang="en-AU" sz="4300" b="1" dirty="0"/>
        </a:p>
        <a:p>
          <a:r>
            <a:rPr lang="en-AU" sz="1400" b="0" dirty="0"/>
            <a:t>System Owner/Company’s Employ</a:t>
          </a:r>
        </a:p>
      </dgm:t>
    </dgm:pt>
    <dgm:pt modelId="{EBF5B151-1B87-4A4A-BAAF-EA6060B9C80D}" type="parTrans" cxnId="{7E6BFEAA-7745-42D7-A677-FAB5B4900B49}">
      <dgm:prSet/>
      <dgm:spPr/>
      <dgm:t>
        <a:bodyPr/>
        <a:lstStyle/>
        <a:p>
          <a:endParaRPr lang="en-US"/>
        </a:p>
      </dgm:t>
    </dgm:pt>
    <dgm:pt modelId="{5FD2F425-4258-4DDD-9D91-A622B9E63935}" type="sibTrans" cxnId="{7E6BFEAA-7745-42D7-A677-FAB5B4900B49}">
      <dgm:prSet/>
      <dgm:spPr>
        <a:scene3d>
          <a:camera prst="orthographicFront"/>
          <a:lightRig rig="threePt" dir="t"/>
        </a:scene3d>
        <a:sp3d>
          <a:bevelT prst="convex"/>
        </a:sp3d>
      </dgm:spPr>
      <dgm:t>
        <a:bodyPr/>
        <a:lstStyle/>
        <a:p>
          <a:endParaRPr lang="en-US"/>
        </a:p>
      </dgm:t>
    </dgm:pt>
    <dgm:pt modelId="{01117F1D-BCA7-4DC5-9791-4A6A26AEF5C2}">
      <dgm:prSet phldrT="[Text]" custT="1"/>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scene3d>
          <a:camera prst="orthographicFront"/>
          <a:lightRig rig="threePt" dir="t"/>
        </a:scene3d>
        <a:sp3d>
          <a:bevelT prst="convex"/>
        </a:sp3d>
      </dgm:spPr>
      <dgm:t>
        <a:bodyPr/>
        <a:lstStyle/>
        <a:p>
          <a:pPr algn="ctr"/>
          <a:r>
            <a:rPr lang="en-AU" sz="2400" b="1" dirty="0"/>
            <a:t>Customers</a:t>
          </a:r>
        </a:p>
        <a:p>
          <a:pPr algn="ctr"/>
          <a:endParaRPr lang="en-AU" sz="4300" b="1" dirty="0"/>
        </a:p>
        <a:p>
          <a:pPr algn="ctr"/>
          <a:r>
            <a:rPr lang="en-US" sz="1400" dirty="0"/>
            <a:t>People with trade                license</a:t>
          </a:r>
        </a:p>
      </dgm:t>
    </dgm:pt>
    <dgm:pt modelId="{B3C8C2CB-6DFE-4522-9F3B-4F9BA637AA6E}" type="sibTrans" cxnId="{5E17A3B5-56C6-4F4C-9362-97B846C6ABC3}">
      <dgm:prSet/>
      <dgm:spPr>
        <a:scene3d>
          <a:camera prst="orthographicFront"/>
          <a:lightRig rig="threePt" dir="t"/>
        </a:scene3d>
        <a:sp3d>
          <a:bevelT prst="convex"/>
        </a:sp3d>
      </dgm:spPr>
      <dgm:t>
        <a:bodyPr/>
        <a:lstStyle/>
        <a:p>
          <a:endParaRPr lang="en-US"/>
        </a:p>
      </dgm:t>
    </dgm:pt>
    <dgm:pt modelId="{18F4D217-EEAF-41F3-BE9D-C698C21666F7}" type="parTrans" cxnId="{5E17A3B5-56C6-4F4C-9362-97B846C6ABC3}">
      <dgm:prSet/>
      <dgm:spPr/>
      <dgm:t>
        <a:bodyPr/>
        <a:lstStyle/>
        <a:p>
          <a:endParaRPr lang="en-US"/>
        </a:p>
      </dgm:t>
    </dgm:pt>
    <dgm:pt modelId="{5FB30E6E-B3AC-4EAF-8EFC-6027D07CE7F5}" type="pres">
      <dgm:prSet presAssocID="{A5FCE061-F65F-429E-A851-10314D25036B}" presName="Name0" presStyleCnt="0">
        <dgm:presLayoutVars>
          <dgm:dir/>
          <dgm:resizeHandles val="exact"/>
        </dgm:presLayoutVars>
      </dgm:prSet>
      <dgm:spPr/>
    </dgm:pt>
    <dgm:pt modelId="{D0A392F9-3DA4-42F3-9CE5-8BFE3199A70F}" type="pres">
      <dgm:prSet presAssocID="{A5FCE061-F65F-429E-A851-10314D25036B}" presName="fgShape" presStyleLbl="fgShp" presStyleIdx="0" presStyleCnt="1" custFlipHor="0" custScaleX="502" custScaleY="9756" custLinFactY="-200000" custLinFactNeighborX="-27438" custLinFactNeighborY="-285050"/>
      <dgm:spPr>
        <a:scene3d>
          <a:camera prst="orthographicFront"/>
          <a:lightRig rig="threePt" dir="t"/>
        </a:scene3d>
        <a:sp3d>
          <a:bevelT prst="convex"/>
        </a:sp3d>
      </dgm:spPr>
    </dgm:pt>
    <dgm:pt modelId="{CC22881A-2F2B-449C-9C62-BC4C30A3E0C6}" type="pres">
      <dgm:prSet presAssocID="{A5FCE061-F65F-429E-A851-10314D25036B}" presName="linComp" presStyleCnt="0"/>
      <dgm:spPr>
        <a:scene3d>
          <a:camera prst="orthographicFront"/>
          <a:lightRig rig="threePt" dir="t"/>
        </a:scene3d>
        <a:sp3d>
          <a:bevelT prst="convex"/>
        </a:sp3d>
      </dgm:spPr>
    </dgm:pt>
    <dgm:pt modelId="{157FE7AD-88B1-4120-A210-65EE6457913E}" type="pres">
      <dgm:prSet presAssocID="{01117F1D-BCA7-4DC5-9791-4A6A26AEF5C2}" presName="compNode" presStyleCnt="0"/>
      <dgm:spPr>
        <a:scene3d>
          <a:camera prst="orthographicFront"/>
          <a:lightRig rig="threePt" dir="t"/>
        </a:scene3d>
        <a:sp3d>
          <a:bevelT prst="convex"/>
        </a:sp3d>
      </dgm:spPr>
    </dgm:pt>
    <dgm:pt modelId="{377329F4-2223-413D-B8CA-478547652E0D}" type="pres">
      <dgm:prSet presAssocID="{01117F1D-BCA7-4DC5-9791-4A6A26AEF5C2}" presName="bkgdShape" presStyleLbl="node1" presStyleIdx="0" presStyleCnt="3" custLinFactNeighborX="-5870" custLinFactNeighborY="140"/>
      <dgm:spPr/>
    </dgm:pt>
    <dgm:pt modelId="{5DDED9F6-797E-45C2-BAC0-DF3649BBC5BA}" type="pres">
      <dgm:prSet presAssocID="{01117F1D-BCA7-4DC5-9791-4A6A26AEF5C2}" presName="nodeTx" presStyleLbl="node1" presStyleIdx="0" presStyleCnt="3">
        <dgm:presLayoutVars>
          <dgm:bulletEnabled val="1"/>
        </dgm:presLayoutVars>
      </dgm:prSet>
      <dgm:spPr/>
    </dgm:pt>
    <dgm:pt modelId="{3831550F-C949-4DFC-A15B-EAA37D85255D}" type="pres">
      <dgm:prSet presAssocID="{01117F1D-BCA7-4DC5-9791-4A6A26AEF5C2}" presName="invisiNode" presStyleLbl="node1" presStyleIdx="0" presStyleCnt="3"/>
      <dgm:spPr>
        <a:scene3d>
          <a:camera prst="orthographicFront"/>
          <a:lightRig rig="threePt" dir="t"/>
        </a:scene3d>
        <a:sp3d>
          <a:bevelT prst="convex"/>
        </a:sp3d>
      </dgm:spPr>
    </dgm:pt>
    <dgm:pt modelId="{FBF70BF0-0EA4-4DE2-8287-194ADA155CE1}" type="pres">
      <dgm:prSet presAssocID="{01117F1D-BCA7-4DC5-9791-4A6A26AEF5C2}"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scene3d>
          <a:camera prst="orthographicFront"/>
          <a:lightRig rig="threePt" dir="t"/>
        </a:scene3d>
        <a:sp3d>
          <a:bevelT prst="convex"/>
        </a:sp3d>
      </dgm:spPr>
    </dgm:pt>
    <dgm:pt modelId="{1E9041D8-DDB5-4750-8EB4-0BED8A12A320}" type="pres">
      <dgm:prSet presAssocID="{B3C8C2CB-6DFE-4522-9F3B-4F9BA637AA6E}" presName="sibTrans" presStyleLbl="sibTrans2D1" presStyleIdx="0" presStyleCnt="0"/>
      <dgm:spPr/>
    </dgm:pt>
    <dgm:pt modelId="{38C37A91-77D8-48F6-9E4D-6BCE0AC12497}" type="pres">
      <dgm:prSet presAssocID="{74EA25AB-27BF-4ECB-8B13-C8554C0EAAA8}" presName="compNode" presStyleCnt="0"/>
      <dgm:spPr>
        <a:scene3d>
          <a:camera prst="orthographicFront"/>
          <a:lightRig rig="threePt" dir="t"/>
        </a:scene3d>
        <a:sp3d>
          <a:bevelT prst="convex"/>
        </a:sp3d>
      </dgm:spPr>
    </dgm:pt>
    <dgm:pt modelId="{E1AD7273-8B01-4B31-8F7A-36A64A6EE2A8}" type="pres">
      <dgm:prSet presAssocID="{74EA25AB-27BF-4ECB-8B13-C8554C0EAAA8}" presName="bkgdShape" presStyleLbl="node1" presStyleIdx="1" presStyleCnt="3"/>
      <dgm:spPr/>
    </dgm:pt>
    <dgm:pt modelId="{3E142820-CC91-4E35-91DB-E5239AB8EFF7}" type="pres">
      <dgm:prSet presAssocID="{74EA25AB-27BF-4ECB-8B13-C8554C0EAAA8}" presName="nodeTx" presStyleLbl="node1" presStyleIdx="1" presStyleCnt="3">
        <dgm:presLayoutVars>
          <dgm:bulletEnabled val="1"/>
        </dgm:presLayoutVars>
      </dgm:prSet>
      <dgm:spPr/>
    </dgm:pt>
    <dgm:pt modelId="{9C36998E-2A4A-4879-ACBD-AF80F122538C}" type="pres">
      <dgm:prSet presAssocID="{74EA25AB-27BF-4ECB-8B13-C8554C0EAAA8}" presName="invisiNode" presStyleLbl="node1" presStyleIdx="1" presStyleCnt="3"/>
      <dgm:spPr>
        <a:scene3d>
          <a:camera prst="orthographicFront"/>
          <a:lightRig rig="threePt" dir="t"/>
        </a:scene3d>
        <a:sp3d>
          <a:bevelT prst="convex"/>
        </a:sp3d>
      </dgm:spPr>
    </dgm:pt>
    <dgm:pt modelId="{186E6B43-8899-4152-8240-94500681CB54}" type="pres">
      <dgm:prSet presAssocID="{74EA25AB-27BF-4ECB-8B13-C8554C0EAAA8}" presName="imagNode" presStyleLbl="fgImgPlace1" presStyleIdx="1" presStyleCnt="3" custScaleX="101524" custScaleY="100313" custLinFactNeighborX="767" custLinFactNeighborY="-3344"/>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scene3d>
          <a:camera prst="orthographicFront"/>
          <a:lightRig rig="threePt" dir="t"/>
        </a:scene3d>
        <a:sp3d>
          <a:bevelT prst="convex"/>
        </a:sp3d>
      </dgm:spPr>
    </dgm:pt>
    <dgm:pt modelId="{792BECB0-604C-4494-9A48-7EF3742420EC}" type="pres">
      <dgm:prSet presAssocID="{0BB51A98-3D53-46A8-8899-43C22BFE0FC3}" presName="sibTrans" presStyleLbl="sibTrans2D1" presStyleIdx="0" presStyleCnt="0"/>
      <dgm:spPr/>
    </dgm:pt>
    <dgm:pt modelId="{BE17A111-11E8-4E51-A743-1A3B6D586286}" type="pres">
      <dgm:prSet presAssocID="{BBC313A4-A2BA-4C2F-BACB-9C5970EC5880}" presName="compNode" presStyleCnt="0"/>
      <dgm:spPr>
        <a:scene3d>
          <a:camera prst="orthographicFront"/>
          <a:lightRig rig="threePt" dir="t"/>
        </a:scene3d>
        <a:sp3d>
          <a:bevelT prst="convex"/>
        </a:sp3d>
      </dgm:spPr>
    </dgm:pt>
    <dgm:pt modelId="{6F40A5FE-25CE-47BF-BDE4-E170ACBEDAC1}" type="pres">
      <dgm:prSet presAssocID="{BBC313A4-A2BA-4C2F-BACB-9C5970EC5880}" presName="bkgdShape" presStyleLbl="node1" presStyleIdx="2" presStyleCnt="3"/>
      <dgm:spPr/>
    </dgm:pt>
    <dgm:pt modelId="{1A79314A-2398-4BC7-92F5-5E8BBED9130C}" type="pres">
      <dgm:prSet presAssocID="{BBC313A4-A2BA-4C2F-BACB-9C5970EC5880}" presName="nodeTx" presStyleLbl="node1" presStyleIdx="2" presStyleCnt="3">
        <dgm:presLayoutVars>
          <dgm:bulletEnabled val="1"/>
        </dgm:presLayoutVars>
      </dgm:prSet>
      <dgm:spPr/>
    </dgm:pt>
    <dgm:pt modelId="{5EDAB1DE-7831-41E0-84EC-F9005538580B}" type="pres">
      <dgm:prSet presAssocID="{BBC313A4-A2BA-4C2F-BACB-9C5970EC5880}" presName="invisiNode" presStyleLbl="node1" presStyleIdx="2" presStyleCnt="3"/>
      <dgm:spPr>
        <a:scene3d>
          <a:camera prst="orthographicFront"/>
          <a:lightRig rig="threePt" dir="t"/>
        </a:scene3d>
        <a:sp3d>
          <a:bevelT prst="convex"/>
        </a:sp3d>
      </dgm:spPr>
    </dgm:pt>
    <dgm:pt modelId="{A9E62157-4C0D-43B7-A2B6-262DC659767B}" type="pres">
      <dgm:prSet presAssocID="{BBC313A4-A2BA-4C2F-BACB-9C5970EC5880}"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scene3d>
          <a:camera prst="orthographicFront"/>
          <a:lightRig rig="threePt" dir="t"/>
        </a:scene3d>
        <a:sp3d>
          <a:bevelT prst="convex"/>
        </a:sp3d>
      </dgm:spPr>
    </dgm:pt>
  </dgm:ptLst>
  <dgm:cxnLst>
    <dgm:cxn modelId="{20CC3A09-1F5A-498E-93BA-6C54C6FC6225}" type="presOf" srcId="{74EA25AB-27BF-4ECB-8B13-C8554C0EAAA8}" destId="{E1AD7273-8B01-4B31-8F7A-36A64A6EE2A8}" srcOrd="0" destOrd="0" presId="urn:microsoft.com/office/officeart/2005/8/layout/hList7"/>
    <dgm:cxn modelId="{7F99B960-CF3C-49C1-AB9B-A7F6DC00F2DA}" type="presOf" srcId="{B3C8C2CB-6DFE-4522-9F3B-4F9BA637AA6E}" destId="{1E9041D8-DDB5-4750-8EB4-0BED8A12A320}" srcOrd="0" destOrd="0" presId="urn:microsoft.com/office/officeart/2005/8/layout/hList7"/>
    <dgm:cxn modelId="{76376766-3C05-410C-976A-A8C15EBFAB68}" type="presOf" srcId="{0BB51A98-3D53-46A8-8899-43C22BFE0FC3}" destId="{792BECB0-604C-4494-9A48-7EF3742420EC}" srcOrd="0" destOrd="0" presId="urn:microsoft.com/office/officeart/2005/8/layout/hList7"/>
    <dgm:cxn modelId="{3FB60252-F4EA-4C12-8FA0-A26BC962AE3D}" type="presOf" srcId="{74EA25AB-27BF-4ECB-8B13-C8554C0EAAA8}" destId="{3E142820-CC91-4E35-91DB-E5239AB8EFF7}" srcOrd="1" destOrd="0" presId="urn:microsoft.com/office/officeart/2005/8/layout/hList7"/>
    <dgm:cxn modelId="{F10B2857-7379-4134-B41A-A4003E1839A5}" type="presOf" srcId="{01117F1D-BCA7-4DC5-9791-4A6A26AEF5C2}" destId="{5DDED9F6-797E-45C2-BAC0-DF3649BBC5BA}" srcOrd="1" destOrd="0" presId="urn:microsoft.com/office/officeart/2005/8/layout/hList7"/>
    <dgm:cxn modelId="{87D13F8D-68D7-4BDA-9511-CDD7CC5FDE71}" type="presOf" srcId="{BBC313A4-A2BA-4C2F-BACB-9C5970EC5880}" destId="{6F40A5FE-25CE-47BF-BDE4-E170ACBEDAC1}" srcOrd="0" destOrd="0" presId="urn:microsoft.com/office/officeart/2005/8/layout/hList7"/>
    <dgm:cxn modelId="{19DC5894-C3E4-40A9-8248-CCE3A03B8B79}" srcId="{A5FCE061-F65F-429E-A851-10314D25036B}" destId="{74EA25AB-27BF-4ECB-8B13-C8554C0EAAA8}" srcOrd="1" destOrd="0" parTransId="{F8C8FC83-0CED-43C8-BDC3-BEB8833A2DD3}" sibTransId="{0BB51A98-3D53-46A8-8899-43C22BFE0FC3}"/>
    <dgm:cxn modelId="{7E6BFEAA-7745-42D7-A677-FAB5B4900B49}" srcId="{A5FCE061-F65F-429E-A851-10314D25036B}" destId="{BBC313A4-A2BA-4C2F-BACB-9C5970EC5880}" srcOrd="2" destOrd="0" parTransId="{EBF5B151-1B87-4A4A-BAAF-EA6060B9C80D}" sibTransId="{5FD2F425-4258-4DDD-9D91-A622B9E63935}"/>
    <dgm:cxn modelId="{814C7AAF-D8C8-4478-B7FB-55EC8DB37694}" type="presOf" srcId="{A5FCE061-F65F-429E-A851-10314D25036B}" destId="{5FB30E6E-B3AC-4EAF-8EFC-6027D07CE7F5}" srcOrd="0" destOrd="0" presId="urn:microsoft.com/office/officeart/2005/8/layout/hList7"/>
    <dgm:cxn modelId="{5E17A3B5-56C6-4F4C-9362-97B846C6ABC3}" srcId="{A5FCE061-F65F-429E-A851-10314D25036B}" destId="{01117F1D-BCA7-4DC5-9791-4A6A26AEF5C2}" srcOrd="0" destOrd="0" parTransId="{18F4D217-EEAF-41F3-BE9D-C698C21666F7}" sibTransId="{B3C8C2CB-6DFE-4522-9F3B-4F9BA637AA6E}"/>
    <dgm:cxn modelId="{4A5382C7-C0D4-4887-974D-9B932EE894A9}" type="presOf" srcId="{01117F1D-BCA7-4DC5-9791-4A6A26AEF5C2}" destId="{377329F4-2223-413D-B8CA-478547652E0D}" srcOrd="0" destOrd="0" presId="urn:microsoft.com/office/officeart/2005/8/layout/hList7"/>
    <dgm:cxn modelId="{B26B00DB-B782-4F70-B917-D707D26C0A2E}" type="presOf" srcId="{BBC313A4-A2BA-4C2F-BACB-9C5970EC5880}" destId="{1A79314A-2398-4BC7-92F5-5E8BBED9130C}" srcOrd="1" destOrd="0" presId="urn:microsoft.com/office/officeart/2005/8/layout/hList7"/>
    <dgm:cxn modelId="{9FEB8244-3909-421F-B264-E2E80211F4FE}" type="presParOf" srcId="{5FB30E6E-B3AC-4EAF-8EFC-6027D07CE7F5}" destId="{D0A392F9-3DA4-42F3-9CE5-8BFE3199A70F}" srcOrd="0" destOrd="0" presId="urn:microsoft.com/office/officeart/2005/8/layout/hList7"/>
    <dgm:cxn modelId="{9B4965DE-4B11-4793-95BF-106CDDF27EB5}" type="presParOf" srcId="{5FB30E6E-B3AC-4EAF-8EFC-6027D07CE7F5}" destId="{CC22881A-2F2B-449C-9C62-BC4C30A3E0C6}" srcOrd="1" destOrd="0" presId="urn:microsoft.com/office/officeart/2005/8/layout/hList7"/>
    <dgm:cxn modelId="{D798A461-4A4E-4C7A-A735-6D28FF534C90}" type="presParOf" srcId="{CC22881A-2F2B-449C-9C62-BC4C30A3E0C6}" destId="{157FE7AD-88B1-4120-A210-65EE6457913E}" srcOrd="0" destOrd="0" presId="urn:microsoft.com/office/officeart/2005/8/layout/hList7"/>
    <dgm:cxn modelId="{75A13358-C135-4ABF-B28D-C681C0803DD3}" type="presParOf" srcId="{157FE7AD-88B1-4120-A210-65EE6457913E}" destId="{377329F4-2223-413D-B8CA-478547652E0D}" srcOrd="0" destOrd="0" presId="urn:microsoft.com/office/officeart/2005/8/layout/hList7"/>
    <dgm:cxn modelId="{8894A708-63F3-4FA9-ABFF-D311A1E39C4B}" type="presParOf" srcId="{157FE7AD-88B1-4120-A210-65EE6457913E}" destId="{5DDED9F6-797E-45C2-BAC0-DF3649BBC5BA}" srcOrd="1" destOrd="0" presId="urn:microsoft.com/office/officeart/2005/8/layout/hList7"/>
    <dgm:cxn modelId="{6079FB00-3EAD-4E3A-A534-845AF25A366B}" type="presParOf" srcId="{157FE7AD-88B1-4120-A210-65EE6457913E}" destId="{3831550F-C949-4DFC-A15B-EAA37D85255D}" srcOrd="2" destOrd="0" presId="urn:microsoft.com/office/officeart/2005/8/layout/hList7"/>
    <dgm:cxn modelId="{2E73144B-16B7-41B8-9857-2C9A0A33C960}" type="presParOf" srcId="{157FE7AD-88B1-4120-A210-65EE6457913E}" destId="{FBF70BF0-0EA4-4DE2-8287-194ADA155CE1}" srcOrd="3" destOrd="0" presId="urn:microsoft.com/office/officeart/2005/8/layout/hList7"/>
    <dgm:cxn modelId="{417B40E4-2C90-43C9-A272-1BEA1B15BFE5}" type="presParOf" srcId="{CC22881A-2F2B-449C-9C62-BC4C30A3E0C6}" destId="{1E9041D8-DDB5-4750-8EB4-0BED8A12A320}" srcOrd="1" destOrd="0" presId="urn:microsoft.com/office/officeart/2005/8/layout/hList7"/>
    <dgm:cxn modelId="{3D449608-3CC6-4A50-B236-EAEA795ED40A}" type="presParOf" srcId="{CC22881A-2F2B-449C-9C62-BC4C30A3E0C6}" destId="{38C37A91-77D8-48F6-9E4D-6BCE0AC12497}" srcOrd="2" destOrd="0" presId="urn:microsoft.com/office/officeart/2005/8/layout/hList7"/>
    <dgm:cxn modelId="{BF66B72D-AD9B-4D66-BECA-91B90D3D73F5}" type="presParOf" srcId="{38C37A91-77D8-48F6-9E4D-6BCE0AC12497}" destId="{E1AD7273-8B01-4B31-8F7A-36A64A6EE2A8}" srcOrd="0" destOrd="0" presId="urn:microsoft.com/office/officeart/2005/8/layout/hList7"/>
    <dgm:cxn modelId="{C8B48249-433A-40EC-BA1A-0B974C0A2FE2}" type="presParOf" srcId="{38C37A91-77D8-48F6-9E4D-6BCE0AC12497}" destId="{3E142820-CC91-4E35-91DB-E5239AB8EFF7}" srcOrd="1" destOrd="0" presId="urn:microsoft.com/office/officeart/2005/8/layout/hList7"/>
    <dgm:cxn modelId="{A07D01F7-1E6B-44EF-8F79-CE96F52C8CB5}" type="presParOf" srcId="{38C37A91-77D8-48F6-9E4D-6BCE0AC12497}" destId="{9C36998E-2A4A-4879-ACBD-AF80F122538C}" srcOrd="2" destOrd="0" presId="urn:microsoft.com/office/officeart/2005/8/layout/hList7"/>
    <dgm:cxn modelId="{E0ED9868-AF00-425B-A392-EC75A04318FC}" type="presParOf" srcId="{38C37A91-77D8-48F6-9E4D-6BCE0AC12497}" destId="{186E6B43-8899-4152-8240-94500681CB54}" srcOrd="3" destOrd="0" presId="urn:microsoft.com/office/officeart/2005/8/layout/hList7"/>
    <dgm:cxn modelId="{D128A736-645A-4A4C-87C1-201FC274BC14}" type="presParOf" srcId="{CC22881A-2F2B-449C-9C62-BC4C30A3E0C6}" destId="{792BECB0-604C-4494-9A48-7EF3742420EC}" srcOrd="3" destOrd="0" presId="urn:microsoft.com/office/officeart/2005/8/layout/hList7"/>
    <dgm:cxn modelId="{EDC5C292-E0B1-472C-A0A6-0CBCCB14E6A9}" type="presParOf" srcId="{CC22881A-2F2B-449C-9C62-BC4C30A3E0C6}" destId="{BE17A111-11E8-4E51-A743-1A3B6D586286}" srcOrd="4" destOrd="0" presId="urn:microsoft.com/office/officeart/2005/8/layout/hList7"/>
    <dgm:cxn modelId="{882F3B0E-FDE4-4681-84C1-74F257E6E90F}" type="presParOf" srcId="{BE17A111-11E8-4E51-A743-1A3B6D586286}" destId="{6F40A5FE-25CE-47BF-BDE4-E170ACBEDAC1}" srcOrd="0" destOrd="0" presId="urn:microsoft.com/office/officeart/2005/8/layout/hList7"/>
    <dgm:cxn modelId="{F0C2BE9C-1CCD-4E58-839A-DBE300B62F06}" type="presParOf" srcId="{BE17A111-11E8-4E51-A743-1A3B6D586286}" destId="{1A79314A-2398-4BC7-92F5-5E8BBED9130C}" srcOrd="1" destOrd="0" presId="urn:microsoft.com/office/officeart/2005/8/layout/hList7"/>
    <dgm:cxn modelId="{907BB3EA-592C-4389-95D1-90A4989A4CDF}" type="presParOf" srcId="{BE17A111-11E8-4E51-A743-1A3B6D586286}" destId="{5EDAB1DE-7831-41E0-84EC-F9005538580B}" srcOrd="2" destOrd="0" presId="urn:microsoft.com/office/officeart/2005/8/layout/hList7"/>
    <dgm:cxn modelId="{615CAC4D-5761-4E2A-8035-00B6B2922758}" type="presParOf" srcId="{BE17A111-11E8-4E51-A743-1A3B6D586286}" destId="{A9E62157-4C0D-43B7-A2B6-262DC659767B}" srcOrd="3" destOrd="0" presId="urn:microsoft.com/office/officeart/2005/8/layout/hList7"/>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7578C2-2943-4074-B2C1-8D1F37777134}"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en-US"/>
        </a:p>
      </dgm:t>
    </dgm:pt>
    <dgm:pt modelId="{79BBD34C-4618-48DC-9F2B-2E64B30AB681}">
      <dgm:prSet phldrT="[Text]"/>
      <dgm:spPr/>
      <dgm:t>
        <a:bodyPr/>
        <a:lstStyle/>
        <a:p>
          <a:r>
            <a:rPr lang="en-US" dirty="0"/>
            <a:t>WORD OF MOUTH</a:t>
          </a:r>
        </a:p>
      </dgm:t>
    </dgm:pt>
    <dgm:pt modelId="{B04F7115-7860-425B-A9B5-0B0CDE7731E4}" type="parTrans" cxnId="{1DF8D445-16AF-47D0-B439-55C0F23B3054}">
      <dgm:prSet/>
      <dgm:spPr/>
      <dgm:t>
        <a:bodyPr/>
        <a:lstStyle/>
        <a:p>
          <a:endParaRPr lang="en-US"/>
        </a:p>
      </dgm:t>
    </dgm:pt>
    <dgm:pt modelId="{7AEAA099-906F-452F-8AA4-9F6CFC5F8A4D}" type="sibTrans" cxnId="{1DF8D445-16AF-47D0-B439-55C0F23B3054}">
      <dgm:prSet/>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t>
        <a:bodyPr/>
        <a:lstStyle/>
        <a:p>
          <a:endParaRPr lang="en-US"/>
        </a:p>
      </dgm:t>
    </dgm:pt>
    <dgm:pt modelId="{6A77B981-616E-4209-9946-AE16163D97E9}">
      <dgm:prSet phldrT="[Text]"/>
      <dgm:spPr/>
      <dgm:t>
        <a:bodyPr/>
        <a:lstStyle/>
        <a:p>
          <a:r>
            <a:rPr lang="en-US" dirty="0"/>
            <a:t>EVENT SPONSORSHIP</a:t>
          </a:r>
        </a:p>
      </dgm:t>
    </dgm:pt>
    <dgm:pt modelId="{02FA5E67-E032-4723-A893-DD65BF25C3B2}" type="parTrans" cxnId="{5C749F9E-0AEE-496D-B3E2-B69B6EE9AAA6}">
      <dgm:prSet/>
      <dgm:spPr/>
      <dgm:t>
        <a:bodyPr/>
        <a:lstStyle/>
        <a:p>
          <a:endParaRPr lang="en-US"/>
        </a:p>
      </dgm:t>
    </dgm:pt>
    <dgm:pt modelId="{3C01FAE6-C9FC-415A-9092-5054F01ABEA3}" type="sibTrans" cxnId="{5C749F9E-0AEE-496D-B3E2-B69B6EE9AAA6}">
      <dgm:prSet/>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7000" r="-17000"/>
          </a:stretch>
        </a:blipFill>
      </dgm:spPr>
      <dgm:t>
        <a:bodyPr/>
        <a:lstStyle/>
        <a:p>
          <a:endParaRPr lang="en-US"/>
        </a:p>
      </dgm:t>
    </dgm:pt>
    <dgm:pt modelId="{23CED06B-1DAB-4E2B-B061-59675D0BE632}">
      <dgm:prSet phldrT="[Text]"/>
      <dgm:spPr/>
      <dgm:t>
        <a:bodyPr/>
        <a:lstStyle/>
        <a:p>
          <a:r>
            <a:rPr lang="en-US" dirty="0"/>
            <a:t>BRAND ACTIVISION</a:t>
          </a:r>
        </a:p>
      </dgm:t>
    </dgm:pt>
    <dgm:pt modelId="{5D7BF658-7A2D-4125-AF81-E77B4FE33237}" type="parTrans" cxnId="{03BB1BA1-EC69-450B-8553-60B85C293E34}">
      <dgm:prSet/>
      <dgm:spPr/>
      <dgm:t>
        <a:bodyPr/>
        <a:lstStyle/>
        <a:p>
          <a:endParaRPr lang="en-US"/>
        </a:p>
      </dgm:t>
    </dgm:pt>
    <dgm:pt modelId="{9E2259E5-0D62-4187-8969-2A1D83E8C99F}" type="sibTrans" cxnId="{03BB1BA1-EC69-450B-8553-60B85C293E34}">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0000" r="-20000"/>
          </a:stretch>
        </a:blipFill>
      </dgm:spPr>
      <dgm:t>
        <a:bodyPr/>
        <a:lstStyle/>
        <a:p>
          <a:endParaRPr lang="en-US"/>
        </a:p>
      </dgm:t>
    </dgm:pt>
    <dgm:pt modelId="{A408ADC8-93C6-4208-BB6D-C2FD1B20ED44}">
      <dgm:prSet phldrT="[Text]"/>
      <dgm:spPr/>
      <dgm:t>
        <a:bodyPr/>
        <a:lstStyle/>
        <a:p>
          <a:r>
            <a:rPr lang="en-US" dirty="0"/>
            <a:t>CONTENT MARKETING</a:t>
          </a:r>
        </a:p>
      </dgm:t>
    </dgm:pt>
    <dgm:pt modelId="{13EE229D-27E5-412D-B430-6FC4F84349EC}" type="parTrans" cxnId="{1B9EEE17-5C62-4B22-BF82-52A160DD421A}">
      <dgm:prSet/>
      <dgm:spPr/>
      <dgm:t>
        <a:bodyPr/>
        <a:lstStyle/>
        <a:p>
          <a:endParaRPr lang="en-US"/>
        </a:p>
      </dgm:t>
    </dgm:pt>
    <dgm:pt modelId="{52B2172E-BD55-44FA-8CA1-CDC6024E1D77}" type="sibTrans" cxnId="{1B9EEE17-5C62-4B22-BF82-52A160DD421A}">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dgm:spPr>
      <dgm:t>
        <a:bodyPr/>
        <a:lstStyle/>
        <a:p>
          <a:endParaRPr lang="en-US"/>
        </a:p>
      </dgm:t>
    </dgm:pt>
    <dgm:pt modelId="{A30BCF42-8D93-42B8-9444-F20F6040590B}">
      <dgm:prSet phldrT="[Text]"/>
      <dgm:spPr/>
      <dgm:t>
        <a:bodyPr/>
        <a:lstStyle/>
        <a:p>
          <a:r>
            <a:rPr lang="en-US" dirty="0"/>
            <a:t>VISUAL BRANDING</a:t>
          </a:r>
        </a:p>
      </dgm:t>
    </dgm:pt>
    <dgm:pt modelId="{7FB4A15F-4E44-4D6C-9786-089BD14AD85D}" type="parTrans" cxnId="{758BB3F4-C949-4226-B1DB-C2FF8C339787}">
      <dgm:prSet/>
      <dgm:spPr/>
      <dgm:t>
        <a:bodyPr/>
        <a:lstStyle/>
        <a:p>
          <a:endParaRPr lang="en-US"/>
        </a:p>
      </dgm:t>
    </dgm:pt>
    <dgm:pt modelId="{EB4D6F66-A4B4-40EC-B707-D36C6CEB3249}" type="sibTrans" cxnId="{758BB3F4-C949-4226-B1DB-C2FF8C339787}">
      <dgm:prSet/>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5000" r="-25000"/>
          </a:stretch>
        </a:blipFill>
      </dgm:spPr>
      <dgm:t>
        <a:bodyPr/>
        <a:lstStyle/>
        <a:p>
          <a:endParaRPr lang="en-US"/>
        </a:p>
      </dgm:t>
    </dgm:pt>
    <dgm:pt modelId="{84460F20-5D34-4489-85A5-A1AE06F18BFB}">
      <dgm:prSet phldrT="[Text]"/>
      <dgm:spPr/>
      <dgm:t>
        <a:bodyPr/>
        <a:lstStyle/>
        <a:p>
          <a:r>
            <a:rPr lang="en-US" dirty="0"/>
            <a:t>AUDIO BRANDING</a:t>
          </a:r>
        </a:p>
      </dgm:t>
    </dgm:pt>
    <dgm:pt modelId="{D983D30C-CDAA-4335-A457-7E88C92EBC81}" type="parTrans" cxnId="{C8F38A1D-5202-4865-996B-2F99865A99BE}">
      <dgm:prSet/>
      <dgm:spPr/>
      <dgm:t>
        <a:bodyPr/>
        <a:lstStyle/>
        <a:p>
          <a:endParaRPr lang="en-US"/>
        </a:p>
      </dgm:t>
    </dgm:pt>
    <dgm:pt modelId="{3C3248C1-DCBD-446E-A750-9E1587CAF160}" type="sibTrans" cxnId="{C8F38A1D-5202-4865-996B-2F99865A99BE}">
      <dgm:prSet/>
      <dgm:spPr>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10000" r="-10000"/>
          </a:stretch>
        </a:blipFill>
      </dgm:spPr>
      <dgm:t>
        <a:bodyPr/>
        <a:lstStyle/>
        <a:p>
          <a:endParaRPr lang="en-US"/>
        </a:p>
      </dgm:t>
    </dgm:pt>
    <dgm:pt modelId="{E4CB54DC-5056-4806-8F5B-B43A4E3121E1}">
      <dgm:prSet phldrT="[Text]"/>
      <dgm:spPr/>
      <dgm:t>
        <a:bodyPr/>
        <a:lstStyle/>
        <a:p>
          <a:r>
            <a:rPr lang="en-US" dirty="0"/>
            <a:t>VIDEO BRANDING</a:t>
          </a:r>
        </a:p>
      </dgm:t>
    </dgm:pt>
    <dgm:pt modelId="{38E3AA65-3207-4089-A6B8-773BB487B5FC}" type="parTrans" cxnId="{F249B20D-8D5D-4718-8A3C-83B5A2BE6844}">
      <dgm:prSet/>
      <dgm:spPr/>
      <dgm:t>
        <a:bodyPr/>
        <a:lstStyle/>
        <a:p>
          <a:endParaRPr lang="en-US"/>
        </a:p>
      </dgm:t>
    </dgm:pt>
    <dgm:pt modelId="{65A2F6C6-BDB1-411B-8517-362EF7F530A4}" type="sibTrans" cxnId="{F249B20D-8D5D-4718-8A3C-83B5A2BE6844}">
      <dgm:prSet/>
      <dgm:spPr>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l="-29000" r="-29000"/>
          </a:stretch>
        </a:blipFill>
      </dgm:spPr>
      <dgm:t>
        <a:bodyPr/>
        <a:lstStyle/>
        <a:p>
          <a:endParaRPr lang="en-US"/>
        </a:p>
      </dgm:t>
    </dgm:pt>
    <dgm:pt modelId="{FE97B292-4AB2-4AB3-9460-1DE7F27A863E}">
      <dgm:prSet phldrT="[Text]"/>
      <dgm:spPr/>
      <dgm:t>
        <a:bodyPr/>
        <a:lstStyle/>
        <a:p>
          <a:pPr algn="l"/>
          <a:r>
            <a:rPr lang="en-US" dirty="0"/>
            <a:t>ONLINE REPRESENTATION</a:t>
          </a:r>
        </a:p>
      </dgm:t>
    </dgm:pt>
    <dgm:pt modelId="{D2596F55-2A4B-4503-BFBE-0827458F555E}" type="parTrans" cxnId="{107F2171-19FD-4ABF-8605-64C80E70FDA3}">
      <dgm:prSet/>
      <dgm:spPr/>
      <dgm:t>
        <a:bodyPr/>
        <a:lstStyle/>
        <a:p>
          <a:endParaRPr lang="en-US"/>
        </a:p>
      </dgm:t>
    </dgm:pt>
    <dgm:pt modelId="{E5BB9B28-C20E-48EC-BF3C-78F8668D358E}" type="sibTrans" cxnId="{107F2171-19FD-4ABF-8605-64C80E70FDA3}">
      <dgm:prSet/>
      <dgm:spPr>
        <a:blipFill>
          <a:blip xmlns:r="http://schemas.openxmlformats.org/officeDocument/2006/relationships"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l="-17000" r="-17000"/>
          </a:stretch>
        </a:blipFill>
      </dgm:spPr>
      <dgm:t>
        <a:bodyPr/>
        <a:lstStyle/>
        <a:p>
          <a:endParaRPr lang="en-US"/>
        </a:p>
      </dgm:t>
    </dgm:pt>
    <dgm:pt modelId="{A6D2E080-FE61-4842-A42E-9F4C6941DF9A}" type="pres">
      <dgm:prSet presAssocID="{877578C2-2943-4074-B2C1-8D1F37777134}" presName="Name0" presStyleCnt="0">
        <dgm:presLayoutVars>
          <dgm:chMax val="8"/>
          <dgm:chPref val="8"/>
          <dgm:dir/>
        </dgm:presLayoutVars>
      </dgm:prSet>
      <dgm:spPr/>
    </dgm:pt>
    <dgm:pt modelId="{41C36A7F-9870-4AB3-911D-0E64295AA58A}" type="pres">
      <dgm:prSet presAssocID="{79BBD34C-4618-48DC-9F2B-2E64B30AB681}" presName="parent_text_1" presStyleLbl="revTx" presStyleIdx="0" presStyleCnt="8">
        <dgm:presLayoutVars>
          <dgm:chMax val="0"/>
          <dgm:chPref val="0"/>
          <dgm:bulletEnabled val="1"/>
        </dgm:presLayoutVars>
      </dgm:prSet>
      <dgm:spPr/>
    </dgm:pt>
    <dgm:pt modelId="{F4DA6DE3-BDCE-4F41-A95A-CBF7D614564D}" type="pres">
      <dgm:prSet presAssocID="{79BBD34C-4618-48DC-9F2B-2E64B30AB681}" presName="image_accent_1" presStyleCnt="0"/>
      <dgm:spPr/>
    </dgm:pt>
    <dgm:pt modelId="{9A35BC77-A698-4B75-A06C-571A934A3701}" type="pres">
      <dgm:prSet presAssocID="{79BBD34C-4618-48DC-9F2B-2E64B30AB681}" presName="imageAccentRepeatNode" presStyleLbl="alignNode1" presStyleIdx="0" presStyleCnt="13"/>
      <dgm:spPr/>
    </dgm:pt>
    <dgm:pt modelId="{2912C8D5-AE46-4763-8F0D-46E7B976120A}" type="pres">
      <dgm:prSet presAssocID="{79BBD34C-4618-48DC-9F2B-2E64B30AB681}" presName="accent_1" presStyleLbl="alignNode1" presStyleIdx="1" presStyleCnt="13"/>
      <dgm:spPr/>
    </dgm:pt>
    <dgm:pt modelId="{B9B5C1AE-92E4-46A0-8950-8798F256256B}" type="pres">
      <dgm:prSet presAssocID="{7AEAA099-906F-452F-8AA4-9F6CFC5F8A4D}" presName="image_1" presStyleCnt="0"/>
      <dgm:spPr/>
    </dgm:pt>
    <dgm:pt modelId="{0CCB4D4F-8FF0-47D0-B1E5-7539FB3AC555}" type="pres">
      <dgm:prSet presAssocID="{7AEAA099-906F-452F-8AA4-9F6CFC5F8A4D}" presName="imageRepeatNode" presStyleLbl="fgImgPlace1" presStyleIdx="0" presStyleCnt="8" custScaleX="113684" custScaleY="116698"/>
      <dgm:spPr/>
    </dgm:pt>
    <dgm:pt modelId="{B274BB41-980E-4AA9-8AC0-E3D233BE3DEA}" type="pres">
      <dgm:prSet presAssocID="{6A77B981-616E-4209-9946-AE16163D97E9}" presName="parent_text_2" presStyleLbl="revTx" presStyleIdx="1" presStyleCnt="8">
        <dgm:presLayoutVars>
          <dgm:chMax val="0"/>
          <dgm:chPref val="0"/>
          <dgm:bulletEnabled val="1"/>
        </dgm:presLayoutVars>
      </dgm:prSet>
      <dgm:spPr/>
    </dgm:pt>
    <dgm:pt modelId="{EB5998D9-1A2A-42D8-8CD5-FCA264E72612}" type="pres">
      <dgm:prSet presAssocID="{6A77B981-616E-4209-9946-AE16163D97E9}" presName="image_accent_2" presStyleCnt="0"/>
      <dgm:spPr/>
    </dgm:pt>
    <dgm:pt modelId="{A71A9DD4-8C41-4C5F-854A-9D5A5E1A1C70}" type="pres">
      <dgm:prSet presAssocID="{6A77B981-616E-4209-9946-AE16163D97E9}" presName="imageAccentRepeatNode" presStyleLbl="alignNode1" presStyleIdx="2" presStyleCnt="13"/>
      <dgm:spPr/>
    </dgm:pt>
    <dgm:pt modelId="{C3C29A31-9B72-4748-89C0-2115AB8BFC5E}" type="pres">
      <dgm:prSet presAssocID="{3C01FAE6-C9FC-415A-9092-5054F01ABEA3}" presName="image_2" presStyleCnt="0"/>
      <dgm:spPr/>
    </dgm:pt>
    <dgm:pt modelId="{938759FF-543C-4502-B52F-1551395E4353}" type="pres">
      <dgm:prSet presAssocID="{3C01FAE6-C9FC-415A-9092-5054F01ABEA3}" presName="imageRepeatNode" presStyleLbl="fgImgPlace1" presStyleIdx="1" presStyleCnt="8" custScaleX="132120" custScaleY="134965" custLinFactNeighborY="13307"/>
      <dgm:spPr/>
    </dgm:pt>
    <dgm:pt modelId="{3E80A555-DD2F-4470-8BFE-100866547F1E}" type="pres">
      <dgm:prSet presAssocID="{23CED06B-1DAB-4E2B-B061-59675D0BE632}" presName="image_accent_3" presStyleCnt="0"/>
      <dgm:spPr/>
    </dgm:pt>
    <dgm:pt modelId="{65054BA7-5E91-4DA0-B43B-4005F29F460B}" type="pres">
      <dgm:prSet presAssocID="{23CED06B-1DAB-4E2B-B061-59675D0BE632}" presName="imageAccentRepeatNode" presStyleLbl="alignNode1" presStyleIdx="3" presStyleCnt="13"/>
      <dgm:spPr/>
    </dgm:pt>
    <dgm:pt modelId="{220BF0C9-DA0D-48B7-88C6-262A34F77D90}" type="pres">
      <dgm:prSet presAssocID="{23CED06B-1DAB-4E2B-B061-59675D0BE632}" presName="parent_text_3" presStyleLbl="revTx" presStyleIdx="2" presStyleCnt="8">
        <dgm:presLayoutVars>
          <dgm:chMax val="0"/>
          <dgm:chPref val="0"/>
          <dgm:bulletEnabled val="1"/>
        </dgm:presLayoutVars>
      </dgm:prSet>
      <dgm:spPr/>
    </dgm:pt>
    <dgm:pt modelId="{CB3BC017-6476-42F8-882F-ECFD015C51C4}" type="pres">
      <dgm:prSet presAssocID="{23CED06B-1DAB-4E2B-B061-59675D0BE632}" presName="accent_2" presStyleLbl="alignNode1" presStyleIdx="4" presStyleCnt="13"/>
      <dgm:spPr/>
    </dgm:pt>
    <dgm:pt modelId="{AF32A0A0-47AB-428A-A823-A5B396282085}" type="pres">
      <dgm:prSet presAssocID="{23CED06B-1DAB-4E2B-B061-59675D0BE632}" presName="accent_3" presStyleLbl="alignNode1" presStyleIdx="5" presStyleCnt="13"/>
      <dgm:spPr/>
    </dgm:pt>
    <dgm:pt modelId="{3CB52D0A-DEE5-4DEB-BFC4-E3C0562DD82E}" type="pres">
      <dgm:prSet presAssocID="{9E2259E5-0D62-4187-8969-2A1D83E8C99F}" presName="image_3" presStyleCnt="0"/>
      <dgm:spPr/>
    </dgm:pt>
    <dgm:pt modelId="{2D76F7E4-AD21-45B4-AE0E-C7C7B8DC3A58}" type="pres">
      <dgm:prSet presAssocID="{9E2259E5-0D62-4187-8969-2A1D83E8C99F}" presName="imageRepeatNode" presStyleLbl="fgImgPlace1" presStyleIdx="2" presStyleCnt="8" custScaleX="131527" custScaleY="130943"/>
      <dgm:spPr/>
    </dgm:pt>
    <dgm:pt modelId="{5E7728E3-26EE-413E-A28E-F414A1EB6026}" type="pres">
      <dgm:prSet presAssocID="{A408ADC8-93C6-4208-BB6D-C2FD1B20ED44}" presName="image_accent_4" presStyleCnt="0"/>
      <dgm:spPr/>
    </dgm:pt>
    <dgm:pt modelId="{1E4699C4-5A33-4664-96B1-1EC15345E286}" type="pres">
      <dgm:prSet presAssocID="{A408ADC8-93C6-4208-BB6D-C2FD1B20ED44}" presName="imageAccentRepeatNode" presStyleLbl="alignNode1" presStyleIdx="6" presStyleCnt="13"/>
      <dgm:spPr/>
    </dgm:pt>
    <dgm:pt modelId="{40B686E4-F6B4-4D57-B859-B0CED62A476D}" type="pres">
      <dgm:prSet presAssocID="{A408ADC8-93C6-4208-BB6D-C2FD1B20ED44}" presName="parent_text_4" presStyleLbl="revTx" presStyleIdx="3" presStyleCnt="8">
        <dgm:presLayoutVars>
          <dgm:chMax val="0"/>
          <dgm:chPref val="0"/>
          <dgm:bulletEnabled val="1"/>
        </dgm:presLayoutVars>
      </dgm:prSet>
      <dgm:spPr/>
    </dgm:pt>
    <dgm:pt modelId="{FF98FE23-16F1-40DF-B7A2-88AD422A9E10}" type="pres">
      <dgm:prSet presAssocID="{A408ADC8-93C6-4208-BB6D-C2FD1B20ED44}" presName="accent_4" presStyleLbl="alignNode1" presStyleIdx="7" presStyleCnt="13"/>
      <dgm:spPr/>
    </dgm:pt>
    <dgm:pt modelId="{61DD6D39-A393-4DAE-8DF1-F2680365E213}" type="pres">
      <dgm:prSet presAssocID="{52B2172E-BD55-44FA-8CA1-CDC6024E1D77}" presName="image_4" presStyleCnt="0"/>
      <dgm:spPr/>
    </dgm:pt>
    <dgm:pt modelId="{795EEBA9-4D91-4328-9CB3-88288913742C}" type="pres">
      <dgm:prSet presAssocID="{52B2172E-BD55-44FA-8CA1-CDC6024E1D77}" presName="imageRepeatNode" presStyleLbl="fgImgPlace1" presStyleIdx="3" presStyleCnt="8" custScaleX="133270" custScaleY="135483"/>
      <dgm:spPr/>
    </dgm:pt>
    <dgm:pt modelId="{953382DA-5276-4D5C-9651-11AC04CE7C32}" type="pres">
      <dgm:prSet presAssocID="{A30BCF42-8D93-42B8-9444-F20F6040590B}" presName="image_accent_5" presStyleCnt="0"/>
      <dgm:spPr/>
    </dgm:pt>
    <dgm:pt modelId="{B51BEF9D-75EB-42A7-BD46-23D69D4BCBF2}" type="pres">
      <dgm:prSet presAssocID="{A30BCF42-8D93-42B8-9444-F20F6040590B}" presName="imageAccentRepeatNode" presStyleLbl="alignNode1" presStyleIdx="8" presStyleCnt="13"/>
      <dgm:spPr/>
    </dgm:pt>
    <dgm:pt modelId="{F8052218-5279-44FA-B8E1-0177520049CB}" type="pres">
      <dgm:prSet presAssocID="{A30BCF42-8D93-42B8-9444-F20F6040590B}" presName="parent_text_5" presStyleLbl="revTx" presStyleIdx="4" presStyleCnt="8">
        <dgm:presLayoutVars>
          <dgm:chMax val="0"/>
          <dgm:chPref val="0"/>
          <dgm:bulletEnabled val="1"/>
        </dgm:presLayoutVars>
      </dgm:prSet>
      <dgm:spPr/>
    </dgm:pt>
    <dgm:pt modelId="{599825A0-C973-400E-B143-076B5FEF394B}" type="pres">
      <dgm:prSet presAssocID="{EB4D6F66-A4B4-40EC-B707-D36C6CEB3249}" presName="image_5" presStyleCnt="0"/>
      <dgm:spPr/>
    </dgm:pt>
    <dgm:pt modelId="{170E83E2-1903-4C7C-A849-339CF440A220}" type="pres">
      <dgm:prSet presAssocID="{EB4D6F66-A4B4-40EC-B707-D36C6CEB3249}" presName="imageRepeatNode" presStyleLbl="fgImgPlace1" presStyleIdx="4" presStyleCnt="8" custScaleX="140957" custScaleY="131375"/>
      <dgm:spPr/>
    </dgm:pt>
    <dgm:pt modelId="{6E74FDBC-B0B1-4127-9B53-F075F28944CA}" type="pres">
      <dgm:prSet presAssocID="{84460F20-5D34-4489-85A5-A1AE06F18BFB}" presName="parent_text_6" presStyleLbl="revTx" presStyleIdx="5" presStyleCnt="8">
        <dgm:presLayoutVars>
          <dgm:chMax val="0"/>
          <dgm:chPref val="0"/>
          <dgm:bulletEnabled val="1"/>
        </dgm:presLayoutVars>
      </dgm:prSet>
      <dgm:spPr/>
    </dgm:pt>
    <dgm:pt modelId="{E8BA8E8F-6CD2-4219-9BD0-A425B1418B84}" type="pres">
      <dgm:prSet presAssocID="{84460F20-5D34-4489-85A5-A1AE06F18BFB}" presName="image_accent_6" presStyleCnt="0"/>
      <dgm:spPr/>
    </dgm:pt>
    <dgm:pt modelId="{B79B4147-BC78-4E68-A6D0-ED7AC9354D73}" type="pres">
      <dgm:prSet presAssocID="{84460F20-5D34-4489-85A5-A1AE06F18BFB}" presName="imageAccentRepeatNode" presStyleLbl="alignNode1" presStyleIdx="9" presStyleCnt="13"/>
      <dgm:spPr/>
    </dgm:pt>
    <dgm:pt modelId="{E55E9306-EF0F-479B-93C7-DE37815350BB}" type="pres">
      <dgm:prSet presAssocID="{84460F20-5D34-4489-85A5-A1AE06F18BFB}" presName="accent_5" presStyleLbl="alignNode1" presStyleIdx="10" presStyleCnt="13"/>
      <dgm:spPr/>
    </dgm:pt>
    <dgm:pt modelId="{B9B26231-CB16-4111-A506-982466E0DC42}" type="pres">
      <dgm:prSet presAssocID="{3C3248C1-DCBD-446E-A750-9E1587CAF160}" presName="image_6" presStyleCnt="0"/>
      <dgm:spPr/>
    </dgm:pt>
    <dgm:pt modelId="{B17B7BCE-104C-45A5-96B6-C8ACDFE6914F}" type="pres">
      <dgm:prSet presAssocID="{3C3248C1-DCBD-446E-A750-9E1587CAF160}" presName="imageRepeatNode" presStyleLbl="fgImgPlace1" presStyleIdx="5" presStyleCnt="8" custScaleX="131406" custScaleY="127806"/>
      <dgm:spPr/>
    </dgm:pt>
    <dgm:pt modelId="{F2DC4FBD-1212-47A0-A298-CEB48997E849}" type="pres">
      <dgm:prSet presAssocID="{E4CB54DC-5056-4806-8F5B-B43A4E3121E1}" presName="parent_text_7" presStyleLbl="revTx" presStyleIdx="6" presStyleCnt="8" custLinFactNeighborX="8809" custLinFactNeighborY="77708">
        <dgm:presLayoutVars>
          <dgm:chMax val="0"/>
          <dgm:chPref val="0"/>
          <dgm:bulletEnabled val="1"/>
        </dgm:presLayoutVars>
      </dgm:prSet>
      <dgm:spPr/>
    </dgm:pt>
    <dgm:pt modelId="{E1D46926-7C17-4BCC-995E-495A76A55092}" type="pres">
      <dgm:prSet presAssocID="{E4CB54DC-5056-4806-8F5B-B43A4E3121E1}" presName="image_accent_7" presStyleCnt="0"/>
      <dgm:spPr/>
    </dgm:pt>
    <dgm:pt modelId="{8CF9C705-3D9C-4A1A-8E7E-F7E3AC7737C7}" type="pres">
      <dgm:prSet presAssocID="{E4CB54DC-5056-4806-8F5B-B43A4E3121E1}" presName="imageAccentRepeatNode" presStyleLbl="alignNode1" presStyleIdx="11" presStyleCnt="13"/>
      <dgm:spPr/>
    </dgm:pt>
    <dgm:pt modelId="{4282A7EA-1661-4934-9794-9C11143FC0D9}" type="pres">
      <dgm:prSet presAssocID="{65A2F6C6-BDB1-411B-8517-362EF7F530A4}" presName="image_7" presStyleCnt="0"/>
      <dgm:spPr/>
    </dgm:pt>
    <dgm:pt modelId="{FCAA6C52-CE22-4083-90E9-BB40E0E4BC34}" type="pres">
      <dgm:prSet presAssocID="{65A2F6C6-BDB1-411B-8517-362EF7F530A4}" presName="imageRepeatNode" presStyleLbl="fgImgPlace1" presStyleIdx="6" presStyleCnt="8" custScaleX="153995" custScaleY="148383" custLinFactNeighborX="28894" custLinFactNeighborY="-11053"/>
      <dgm:spPr/>
    </dgm:pt>
    <dgm:pt modelId="{AFEB9DC3-2BE8-4EF0-ACA4-003BAFC270E8}" type="pres">
      <dgm:prSet presAssocID="{FE97B292-4AB2-4AB3-9460-1DE7F27A863E}" presName="parent_text_8" presStyleLbl="revTx" presStyleIdx="7" presStyleCnt="8" custLinFactX="76820" custLinFactNeighborX="100000" custLinFactNeighborY="-30255">
        <dgm:presLayoutVars>
          <dgm:chMax val="0"/>
          <dgm:chPref val="0"/>
          <dgm:bulletEnabled val="1"/>
        </dgm:presLayoutVars>
      </dgm:prSet>
      <dgm:spPr/>
    </dgm:pt>
    <dgm:pt modelId="{B35F4F36-8B37-44EE-A0F3-9B93A35FFD27}" type="pres">
      <dgm:prSet presAssocID="{FE97B292-4AB2-4AB3-9460-1DE7F27A863E}" presName="image_accent_8" presStyleCnt="0"/>
      <dgm:spPr/>
    </dgm:pt>
    <dgm:pt modelId="{A734D2BC-42FD-4D8A-BFC3-23668682CB64}" type="pres">
      <dgm:prSet presAssocID="{FE97B292-4AB2-4AB3-9460-1DE7F27A863E}" presName="imageAccentRepeatNode" presStyleLbl="alignNode1" presStyleIdx="12" presStyleCnt="13"/>
      <dgm:spPr/>
    </dgm:pt>
    <dgm:pt modelId="{B707B319-43AE-4588-9C86-DF12AA42386F}" type="pres">
      <dgm:prSet presAssocID="{E5BB9B28-C20E-48EC-BF3C-78F8668D358E}" presName="image_8" presStyleCnt="0"/>
      <dgm:spPr/>
    </dgm:pt>
    <dgm:pt modelId="{AC7C3E76-B822-40A1-AE77-7A89273219CE}" type="pres">
      <dgm:prSet presAssocID="{E5BB9B28-C20E-48EC-BF3C-78F8668D358E}" presName="imageRepeatNode" presStyleLbl="fgImgPlace1" presStyleIdx="7" presStyleCnt="8" custScaleX="265911" custScaleY="243101" custLinFactNeighborX="73136" custLinFactNeighborY="24382"/>
      <dgm:spPr/>
    </dgm:pt>
  </dgm:ptLst>
  <dgm:cxnLst>
    <dgm:cxn modelId="{AD221700-35CE-4EB2-9964-DCFE6B3C809B}" type="presOf" srcId="{EB4D6F66-A4B4-40EC-B707-D36C6CEB3249}" destId="{170E83E2-1903-4C7C-A849-339CF440A220}" srcOrd="0" destOrd="0" presId="urn:microsoft.com/office/officeart/2008/layout/BubblePictureList"/>
    <dgm:cxn modelId="{59E30001-923E-4260-8FD1-CA8553C32DDE}" type="presOf" srcId="{7AEAA099-906F-452F-8AA4-9F6CFC5F8A4D}" destId="{0CCB4D4F-8FF0-47D0-B1E5-7539FB3AC555}" srcOrd="0" destOrd="0" presId="urn:microsoft.com/office/officeart/2008/layout/BubblePictureList"/>
    <dgm:cxn modelId="{9F1D0704-8560-4BDE-84B9-F54FBDF7698E}" type="presOf" srcId="{3C3248C1-DCBD-446E-A750-9E1587CAF160}" destId="{B17B7BCE-104C-45A5-96B6-C8ACDFE6914F}" srcOrd="0" destOrd="0" presId="urn:microsoft.com/office/officeart/2008/layout/BubblePictureList"/>
    <dgm:cxn modelId="{F249B20D-8D5D-4718-8A3C-83B5A2BE6844}" srcId="{877578C2-2943-4074-B2C1-8D1F37777134}" destId="{E4CB54DC-5056-4806-8F5B-B43A4E3121E1}" srcOrd="6" destOrd="0" parTransId="{38E3AA65-3207-4089-A6B8-773BB487B5FC}" sibTransId="{65A2F6C6-BDB1-411B-8517-362EF7F530A4}"/>
    <dgm:cxn modelId="{1B9EEE17-5C62-4B22-BF82-52A160DD421A}" srcId="{877578C2-2943-4074-B2C1-8D1F37777134}" destId="{A408ADC8-93C6-4208-BB6D-C2FD1B20ED44}" srcOrd="3" destOrd="0" parTransId="{13EE229D-27E5-412D-B430-6FC4F84349EC}" sibTransId="{52B2172E-BD55-44FA-8CA1-CDC6024E1D77}"/>
    <dgm:cxn modelId="{C8F38A1D-5202-4865-996B-2F99865A99BE}" srcId="{877578C2-2943-4074-B2C1-8D1F37777134}" destId="{84460F20-5D34-4489-85A5-A1AE06F18BFB}" srcOrd="5" destOrd="0" parTransId="{D983D30C-CDAA-4335-A457-7E88C92EBC81}" sibTransId="{3C3248C1-DCBD-446E-A750-9E1587CAF160}"/>
    <dgm:cxn modelId="{F0B6113E-AB82-45E6-BF56-6E32726B063D}" type="presOf" srcId="{52B2172E-BD55-44FA-8CA1-CDC6024E1D77}" destId="{795EEBA9-4D91-4328-9CB3-88288913742C}" srcOrd="0" destOrd="0" presId="urn:microsoft.com/office/officeart/2008/layout/BubblePictureList"/>
    <dgm:cxn modelId="{62303662-4A71-4685-BBC5-68E187851BEA}" type="presOf" srcId="{84460F20-5D34-4489-85A5-A1AE06F18BFB}" destId="{6E74FDBC-B0B1-4127-9B53-F075F28944CA}" srcOrd="0" destOrd="0" presId="urn:microsoft.com/office/officeart/2008/layout/BubblePictureList"/>
    <dgm:cxn modelId="{1DF8D445-16AF-47D0-B439-55C0F23B3054}" srcId="{877578C2-2943-4074-B2C1-8D1F37777134}" destId="{79BBD34C-4618-48DC-9F2B-2E64B30AB681}" srcOrd="0" destOrd="0" parTransId="{B04F7115-7860-425B-A9B5-0B0CDE7731E4}" sibTransId="{7AEAA099-906F-452F-8AA4-9F6CFC5F8A4D}"/>
    <dgm:cxn modelId="{3615436C-9B7F-45E0-8430-6963A23DF3D6}" type="presOf" srcId="{A30BCF42-8D93-42B8-9444-F20F6040590B}" destId="{F8052218-5279-44FA-B8E1-0177520049CB}" srcOrd="0" destOrd="0" presId="urn:microsoft.com/office/officeart/2008/layout/BubblePictureList"/>
    <dgm:cxn modelId="{E72EAA4D-C7C2-4093-8AB0-AE8872DCE0B9}" type="presOf" srcId="{FE97B292-4AB2-4AB3-9460-1DE7F27A863E}" destId="{AFEB9DC3-2BE8-4EF0-ACA4-003BAFC270E8}" srcOrd="0" destOrd="0" presId="urn:microsoft.com/office/officeart/2008/layout/BubblePictureList"/>
    <dgm:cxn modelId="{107F2171-19FD-4ABF-8605-64C80E70FDA3}" srcId="{877578C2-2943-4074-B2C1-8D1F37777134}" destId="{FE97B292-4AB2-4AB3-9460-1DE7F27A863E}" srcOrd="7" destOrd="0" parTransId="{D2596F55-2A4B-4503-BFBE-0827458F555E}" sibTransId="{E5BB9B28-C20E-48EC-BF3C-78F8668D358E}"/>
    <dgm:cxn modelId="{FF53E579-3241-4A15-AB1C-0C2CFE9E7738}" type="presOf" srcId="{E4CB54DC-5056-4806-8F5B-B43A4E3121E1}" destId="{F2DC4FBD-1212-47A0-A298-CEB48997E849}" srcOrd="0" destOrd="0" presId="urn:microsoft.com/office/officeart/2008/layout/BubblePictureList"/>
    <dgm:cxn modelId="{5B85DE7A-4B9B-45EC-8FA1-80250DA4CA6D}" type="presOf" srcId="{23CED06B-1DAB-4E2B-B061-59675D0BE632}" destId="{220BF0C9-DA0D-48B7-88C6-262A34F77D90}" srcOrd="0" destOrd="0" presId="urn:microsoft.com/office/officeart/2008/layout/BubblePictureList"/>
    <dgm:cxn modelId="{CCDFA97B-DEE9-40E1-8781-769307FD42BB}" type="presOf" srcId="{E5BB9B28-C20E-48EC-BF3C-78F8668D358E}" destId="{AC7C3E76-B822-40A1-AE77-7A89273219CE}" srcOrd="0" destOrd="0" presId="urn:microsoft.com/office/officeart/2008/layout/BubblePictureList"/>
    <dgm:cxn modelId="{B3B36885-3764-456E-B67D-D345061BFE30}" type="presOf" srcId="{6A77B981-616E-4209-9946-AE16163D97E9}" destId="{B274BB41-980E-4AA9-8AC0-E3D233BE3DEA}" srcOrd="0" destOrd="0" presId="urn:microsoft.com/office/officeart/2008/layout/BubblePictureList"/>
    <dgm:cxn modelId="{5C749F9E-0AEE-496D-B3E2-B69B6EE9AAA6}" srcId="{877578C2-2943-4074-B2C1-8D1F37777134}" destId="{6A77B981-616E-4209-9946-AE16163D97E9}" srcOrd="1" destOrd="0" parTransId="{02FA5E67-E032-4723-A893-DD65BF25C3B2}" sibTransId="{3C01FAE6-C9FC-415A-9092-5054F01ABEA3}"/>
    <dgm:cxn modelId="{03BB1BA1-EC69-450B-8553-60B85C293E34}" srcId="{877578C2-2943-4074-B2C1-8D1F37777134}" destId="{23CED06B-1DAB-4E2B-B061-59675D0BE632}" srcOrd="2" destOrd="0" parTransId="{5D7BF658-7A2D-4125-AF81-E77B4FE33237}" sibTransId="{9E2259E5-0D62-4187-8969-2A1D83E8C99F}"/>
    <dgm:cxn modelId="{403896BD-2CA0-47C2-8576-93A6A1A19EF1}" type="presOf" srcId="{65A2F6C6-BDB1-411B-8517-362EF7F530A4}" destId="{FCAA6C52-CE22-4083-90E9-BB40E0E4BC34}" srcOrd="0" destOrd="0" presId="urn:microsoft.com/office/officeart/2008/layout/BubblePictureList"/>
    <dgm:cxn modelId="{24821FC2-7D4D-4876-8645-E4752B9DB874}" type="presOf" srcId="{9E2259E5-0D62-4187-8969-2A1D83E8C99F}" destId="{2D76F7E4-AD21-45B4-AE0E-C7C7B8DC3A58}" srcOrd="0" destOrd="0" presId="urn:microsoft.com/office/officeart/2008/layout/BubblePictureList"/>
    <dgm:cxn modelId="{8C3964D0-E215-4359-B20E-6B52C6554A50}" type="presOf" srcId="{3C01FAE6-C9FC-415A-9092-5054F01ABEA3}" destId="{938759FF-543C-4502-B52F-1551395E4353}" srcOrd="0" destOrd="0" presId="urn:microsoft.com/office/officeart/2008/layout/BubblePictureList"/>
    <dgm:cxn modelId="{0BE206E1-E498-49CF-8BD3-AD89A79551FE}" type="presOf" srcId="{A408ADC8-93C6-4208-BB6D-C2FD1B20ED44}" destId="{40B686E4-F6B4-4D57-B859-B0CED62A476D}" srcOrd="0" destOrd="0" presId="urn:microsoft.com/office/officeart/2008/layout/BubblePictureList"/>
    <dgm:cxn modelId="{9AFC0BE1-4C25-4A09-9416-CD480BF0263B}" type="presOf" srcId="{877578C2-2943-4074-B2C1-8D1F37777134}" destId="{A6D2E080-FE61-4842-A42E-9F4C6941DF9A}" srcOrd="0" destOrd="0" presId="urn:microsoft.com/office/officeart/2008/layout/BubblePictureList"/>
    <dgm:cxn modelId="{758BB3F4-C949-4226-B1DB-C2FF8C339787}" srcId="{877578C2-2943-4074-B2C1-8D1F37777134}" destId="{A30BCF42-8D93-42B8-9444-F20F6040590B}" srcOrd="4" destOrd="0" parTransId="{7FB4A15F-4E44-4D6C-9786-089BD14AD85D}" sibTransId="{EB4D6F66-A4B4-40EC-B707-D36C6CEB3249}"/>
    <dgm:cxn modelId="{B340FFFA-D34F-4D3D-8E71-D5333DB95354}" type="presOf" srcId="{79BBD34C-4618-48DC-9F2B-2E64B30AB681}" destId="{41C36A7F-9870-4AB3-911D-0E64295AA58A}" srcOrd="0" destOrd="0" presId="urn:microsoft.com/office/officeart/2008/layout/BubblePictureList"/>
    <dgm:cxn modelId="{0843C576-3B21-4F2C-A39C-31A457678593}" type="presParOf" srcId="{A6D2E080-FE61-4842-A42E-9F4C6941DF9A}" destId="{41C36A7F-9870-4AB3-911D-0E64295AA58A}" srcOrd="0" destOrd="0" presId="urn:microsoft.com/office/officeart/2008/layout/BubblePictureList"/>
    <dgm:cxn modelId="{78858BCE-7A8F-49F8-8D54-1709C9D31F18}" type="presParOf" srcId="{A6D2E080-FE61-4842-A42E-9F4C6941DF9A}" destId="{F4DA6DE3-BDCE-4F41-A95A-CBF7D614564D}" srcOrd="1" destOrd="0" presId="urn:microsoft.com/office/officeart/2008/layout/BubblePictureList"/>
    <dgm:cxn modelId="{A29A64A0-5E4C-4F77-B4C3-0C42C96B614E}" type="presParOf" srcId="{F4DA6DE3-BDCE-4F41-A95A-CBF7D614564D}" destId="{9A35BC77-A698-4B75-A06C-571A934A3701}" srcOrd="0" destOrd="0" presId="urn:microsoft.com/office/officeart/2008/layout/BubblePictureList"/>
    <dgm:cxn modelId="{0602EDCB-49FC-452D-98AD-D1ADFA4F7696}" type="presParOf" srcId="{A6D2E080-FE61-4842-A42E-9F4C6941DF9A}" destId="{2912C8D5-AE46-4763-8F0D-46E7B976120A}" srcOrd="2" destOrd="0" presId="urn:microsoft.com/office/officeart/2008/layout/BubblePictureList"/>
    <dgm:cxn modelId="{5637DF5F-EB92-45CE-96FB-4C12B847B4AD}" type="presParOf" srcId="{A6D2E080-FE61-4842-A42E-9F4C6941DF9A}" destId="{B9B5C1AE-92E4-46A0-8950-8798F256256B}" srcOrd="3" destOrd="0" presId="urn:microsoft.com/office/officeart/2008/layout/BubblePictureList"/>
    <dgm:cxn modelId="{B21A1A2C-73D9-43CA-BDC5-416D04E5E4D6}" type="presParOf" srcId="{B9B5C1AE-92E4-46A0-8950-8798F256256B}" destId="{0CCB4D4F-8FF0-47D0-B1E5-7539FB3AC555}" srcOrd="0" destOrd="0" presId="urn:microsoft.com/office/officeart/2008/layout/BubblePictureList"/>
    <dgm:cxn modelId="{405B5165-DA85-4E63-A74B-FA70B89B12E3}" type="presParOf" srcId="{A6D2E080-FE61-4842-A42E-9F4C6941DF9A}" destId="{B274BB41-980E-4AA9-8AC0-E3D233BE3DEA}" srcOrd="4" destOrd="0" presId="urn:microsoft.com/office/officeart/2008/layout/BubblePictureList"/>
    <dgm:cxn modelId="{BB55DA08-0516-4FA2-BF01-B9BD909C7CD0}" type="presParOf" srcId="{A6D2E080-FE61-4842-A42E-9F4C6941DF9A}" destId="{EB5998D9-1A2A-42D8-8CD5-FCA264E72612}" srcOrd="5" destOrd="0" presId="urn:microsoft.com/office/officeart/2008/layout/BubblePictureList"/>
    <dgm:cxn modelId="{ABA791F1-A411-4D43-9992-84CC1D9D6868}" type="presParOf" srcId="{EB5998D9-1A2A-42D8-8CD5-FCA264E72612}" destId="{A71A9DD4-8C41-4C5F-854A-9D5A5E1A1C70}" srcOrd="0" destOrd="0" presId="urn:microsoft.com/office/officeart/2008/layout/BubblePictureList"/>
    <dgm:cxn modelId="{4589B56C-882D-4286-97B3-ECD103F37FE9}" type="presParOf" srcId="{A6D2E080-FE61-4842-A42E-9F4C6941DF9A}" destId="{C3C29A31-9B72-4748-89C0-2115AB8BFC5E}" srcOrd="6" destOrd="0" presId="urn:microsoft.com/office/officeart/2008/layout/BubblePictureList"/>
    <dgm:cxn modelId="{10F3BC09-6BF2-4340-BB00-EB4C9E46B74E}" type="presParOf" srcId="{C3C29A31-9B72-4748-89C0-2115AB8BFC5E}" destId="{938759FF-543C-4502-B52F-1551395E4353}" srcOrd="0" destOrd="0" presId="urn:microsoft.com/office/officeart/2008/layout/BubblePictureList"/>
    <dgm:cxn modelId="{A7A608E2-A127-4C9F-AA77-13F4F6468CA9}" type="presParOf" srcId="{A6D2E080-FE61-4842-A42E-9F4C6941DF9A}" destId="{3E80A555-DD2F-4470-8BFE-100866547F1E}" srcOrd="7" destOrd="0" presId="urn:microsoft.com/office/officeart/2008/layout/BubblePictureList"/>
    <dgm:cxn modelId="{421DDC1D-EEB8-4183-BF1B-726683E7BD6D}" type="presParOf" srcId="{3E80A555-DD2F-4470-8BFE-100866547F1E}" destId="{65054BA7-5E91-4DA0-B43B-4005F29F460B}" srcOrd="0" destOrd="0" presId="urn:microsoft.com/office/officeart/2008/layout/BubblePictureList"/>
    <dgm:cxn modelId="{DE9DBBB0-F83F-4EBB-86E1-F7DAB42F3CC9}" type="presParOf" srcId="{A6D2E080-FE61-4842-A42E-9F4C6941DF9A}" destId="{220BF0C9-DA0D-48B7-88C6-262A34F77D90}" srcOrd="8" destOrd="0" presId="urn:microsoft.com/office/officeart/2008/layout/BubblePictureList"/>
    <dgm:cxn modelId="{3F82C147-C956-4DBD-A982-DBA76CB82747}" type="presParOf" srcId="{A6D2E080-FE61-4842-A42E-9F4C6941DF9A}" destId="{CB3BC017-6476-42F8-882F-ECFD015C51C4}" srcOrd="9" destOrd="0" presId="urn:microsoft.com/office/officeart/2008/layout/BubblePictureList"/>
    <dgm:cxn modelId="{13D1AA71-5E7B-45E4-B86D-1C01844985BB}" type="presParOf" srcId="{A6D2E080-FE61-4842-A42E-9F4C6941DF9A}" destId="{AF32A0A0-47AB-428A-A823-A5B396282085}" srcOrd="10" destOrd="0" presId="urn:microsoft.com/office/officeart/2008/layout/BubblePictureList"/>
    <dgm:cxn modelId="{891587AB-301B-476C-8EAB-C76C73E5C249}" type="presParOf" srcId="{A6D2E080-FE61-4842-A42E-9F4C6941DF9A}" destId="{3CB52D0A-DEE5-4DEB-BFC4-E3C0562DD82E}" srcOrd="11" destOrd="0" presId="urn:microsoft.com/office/officeart/2008/layout/BubblePictureList"/>
    <dgm:cxn modelId="{84B9802D-B8CE-424C-A666-8CA771DC6269}" type="presParOf" srcId="{3CB52D0A-DEE5-4DEB-BFC4-E3C0562DD82E}" destId="{2D76F7E4-AD21-45B4-AE0E-C7C7B8DC3A58}" srcOrd="0" destOrd="0" presId="urn:microsoft.com/office/officeart/2008/layout/BubblePictureList"/>
    <dgm:cxn modelId="{B4ECC0AF-3EDC-43B3-8CB4-C1D616A116D0}" type="presParOf" srcId="{A6D2E080-FE61-4842-A42E-9F4C6941DF9A}" destId="{5E7728E3-26EE-413E-A28E-F414A1EB6026}" srcOrd="12" destOrd="0" presId="urn:microsoft.com/office/officeart/2008/layout/BubblePictureList"/>
    <dgm:cxn modelId="{335C9447-F38C-4363-9C93-26ECD8A83E96}" type="presParOf" srcId="{5E7728E3-26EE-413E-A28E-F414A1EB6026}" destId="{1E4699C4-5A33-4664-96B1-1EC15345E286}" srcOrd="0" destOrd="0" presId="urn:microsoft.com/office/officeart/2008/layout/BubblePictureList"/>
    <dgm:cxn modelId="{A5EBA4BF-7406-404A-AA59-1A087082C034}" type="presParOf" srcId="{A6D2E080-FE61-4842-A42E-9F4C6941DF9A}" destId="{40B686E4-F6B4-4D57-B859-B0CED62A476D}" srcOrd="13" destOrd="0" presId="urn:microsoft.com/office/officeart/2008/layout/BubblePictureList"/>
    <dgm:cxn modelId="{251527B2-004F-45E4-BDBF-5408C0770B2D}" type="presParOf" srcId="{A6D2E080-FE61-4842-A42E-9F4C6941DF9A}" destId="{FF98FE23-16F1-40DF-B7A2-88AD422A9E10}" srcOrd="14" destOrd="0" presId="urn:microsoft.com/office/officeart/2008/layout/BubblePictureList"/>
    <dgm:cxn modelId="{2F43B98B-7901-4D66-B85C-4AE9A86648AA}" type="presParOf" srcId="{A6D2E080-FE61-4842-A42E-9F4C6941DF9A}" destId="{61DD6D39-A393-4DAE-8DF1-F2680365E213}" srcOrd="15" destOrd="0" presId="urn:microsoft.com/office/officeart/2008/layout/BubblePictureList"/>
    <dgm:cxn modelId="{AB92F61B-C3FF-4871-B23C-A6A75078794E}" type="presParOf" srcId="{61DD6D39-A393-4DAE-8DF1-F2680365E213}" destId="{795EEBA9-4D91-4328-9CB3-88288913742C}" srcOrd="0" destOrd="0" presId="urn:microsoft.com/office/officeart/2008/layout/BubblePictureList"/>
    <dgm:cxn modelId="{956AF41C-B7E7-41B7-9494-8038ACE7F872}" type="presParOf" srcId="{A6D2E080-FE61-4842-A42E-9F4C6941DF9A}" destId="{953382DA-5276-4D5C-9651-11AC04CE7C32}" srcOrd="16" destOrd="0" presId="urn:microsoft.com/office/officeart/2008/layout/BubblePictureList"/>
    <dgm:cxn modelId="{3996B20F-3F72-43CE-92E6-F46500458018}" type="presParOf" srcId="{953382DA-5276-4D5C-9651-11AC04CE7C32}" destId="{B51BEF9D-75EB-42A7-BD46-23D69D4BCBF2}" srcOrd="0" destOrd="0" presId="urn:microsoft.com/office/officeart/2008/layout/BubblePictureList"/>
    <dgm:cxn modelId="{C33905C2-D4AD-4E37-BFC0-3A5FC5B1E9CF}" type="presParOf" srcId="{A6D2E080-FE61-4842-A42E-9F4C6941DF9A}" destId="{F8052218-5279-44FA-B8E1-0177520049CB}" srcOrd="17" destOrd="0" presId="urn:microsoft.com/office/officeart/2008/layout/BubblePictureList"/>
    <dgm:cxn modelId="{99B87AE8-736C-4724-BC9C-4F23C3964B30}" type="presParOf" srcId="{A6D2E080-FE61-4842-A42E-9F4C6941DF9A}" destId="{599825A0-C973-400E-B143-076B5FEF394B}" srcOrd="18" destOrd="0" presId="urn:microsoft.com/office/officeart/2008/layout/BubblePictureList"/>
    <dgm:cxn modelId="{2777562A-1180-4ACD-8E07-7D2D4AF128ED}" type="presParOf" srcId="{599825A0-C973-400E-B143-076B5FEF394B}" destId="{170E83E2-1903-4C7C-A849-339CF440A220}" srcOrd="0" destOrd="0" presId="urn:microsoft.com/office/officeart/2008/layout/BubblePictureList"/>
    <dgm:cxn modelId="{FBFAAD88-18F0-4F20-9EA2-DB553BB110D6}" type="presParOf" srcId="{A6D2E080-FE61-4842-A42E-9F4C6941DF9A}" destId="{6E74FDBC-B0B1-4127-9B53-F075F28944CA}" srcOrd="19" destOrd="0" presId="urn:microsoft.com/office/officeart/2008/layout/BubblePictureList"/>
    <dgm:cxn modelId="{44FA85F4-FB00-41F9-9115-B8A52A78C73A}" type="presParOf" srcId="{A6D2E080-FE61-4842-A42E-9F4C6941DF9A}" destId="{E8BA8E8F-6CD2-4219-9BD0-A425B1418B84}" srcOrd="20" destOrd="0" presId="urn:microsoft.com/office/officeart/2008/layout/BubblePictureList"/>
    <dgm:cxn modelId="{28CB9EE3-1D35-47E7-9095-168F42454D61}" type="presParOf" srcId="{E8BA8E8F-6CD2-4219-9BD0-A425B1418B84}" destId="{B79B4147-BC78-4E68-A6D0-ED7AC9354D73}" srcOrd="0" destOrd="0" presId="urn:microsoft.com/office/officeart/2008/layout/BubblePictureList"/>
    <dgm:cxn modelId="{C3EFDE1F-6CEB-493D-A0D8-B35D5EC48CCD}" type="presParOf" srcId="{A6D2E080-FE61-4842-A42E-9F4C6941DF9A}" destId="{E55E9306-EF0F-479B-93C7-DE37815350BB}" srcOrd="21" destOrd="0" presId="urn:microsoft.com/office/officeart/2008/layout/BubblePictureList"/>
    <dgm:cxn modelId="{FE47B3E7-E515-4B09-AE9A-5263E41695BC}" type="presParOf" srcId="{A6D2E080-FE61-4842-A42E-9F4C6941DF9A}" destId="{B9B26231-CB16-4111-A506-982466E0DC42}" srcOrd="22" destOrd="0" presId="urn:microsoft.com/office/officeart/2008/layout/BubblePictureList"/>
    <dgm:cxn modelId="{74AE05D3-1A95-45B9-B3E5-3E2797F78485}" type="presParOf" srcId="{B9B26231-CB16-4111-A506-982466E0DC42}" destId="{B17B7BCE-104C-45A5-96B6-C8ACDFE6914F}" srcOrd="0" destOrd="0" presId="urn:microsoft.com/office/officeart/2008/layout/BubblePictureList"/>
    <dgm:cxn modelId="{019EB357-E3E2-4FB3-B8CF-E670A27E9AEC}" type="presParOf" srcId="{A6D2E080-FE61-4842-A42E-9F4C6941DF9A}" destId="{F2DC4FBD-1212-47A0-A298-CEB48997E849}" srcOrd="23" destOrd="0" presId="urn:microsoft.com/office/officeart/2008/layout/BubblePictureList"/>
    <dgm:cxn modelId="{E099B648-6159-44F1-8A7A-917A357F2056}" type="presParOf" srcId="{A6D2E080-FE61-4842-A42E-9F4C6941DF9A}" destId="{E1D46926-7C17-4BCC-995E-495A76A55092}" srcOrd="24" destOrd="0" presId="urn:microsoft.com/office/officeart/2008/layout/BubblePictureList"/>
    <dgm:cxn modelId="{B7A31B24-C0EA-416A-9D88-74A007811F6A}" type="presParOf" srcId="{E1D46926-7C17-4BCC-995E-495A76A55092}" destId="{8CF9C705-3D9C-4A1A-8E7E-F7E3AC7737C7}" srcOrd="0" destOrd="0" presId="urn:microsoft.com/office/officeart/2008/layout/BubblePictureList"/>
    <dgm:cxn modelId="{21475604-F245-4D62-9E78-703AB431E34B}" type="presParOf" srcId="{A6D2E080-FE61-4842-A42E-9F4C6941DF9A}" destId="{4282A7EA-1661-4934-9794-9C11143FC0D9}" srcOrd="25" destOrd="0" presId="urn:microsoft.com/office/officeart/2008/layout/BubblePictureList"/>
    <dgm:cxn modelId="{94A43BD8-A4AA-486D-B535-63EB8DB83610}" type="presParOf" srcId="{4282A7EA-1661-4934-9794-9C11143FC0D9}" destId="{FCAA6C52-CE22-4083-90E9-BB40E0E4BC34}" srcOrd="0" destOrd="0" presId="urn:microsoft.com/office/officeart/2008/layout/BubblePictureList"/>
    <dgm:cxn modelId="{01C2AD3A-5C51-4261-B126-142177F49388}" type="presParOf" srcId="{A6D2E080-FE61-4842-A42E-9F4C6941DF9A}" destId="{AFEB9DC3-2BE8-4EF0-ACA4-003BAFC270E8}" srcOrd="26" destOrd="0" presId="urn:microsoft.com/office/officeart/2008/layout/BubblePictureList"/>
    <dgm:cxn modelId="{11B0B63D-62EB-49C4-B55E-133E0A537E40}" type="presParOf" srcId="{A6D2E080-FE61-4842-A42E-9F4C6941DF9A}" destId="{B35F4F36-8B37-44EE-A0F3-9B93A35FFD27}" srcOrd="27" destOrd="0" presId="urn:microsoft.com/office/officeart/2008/layout/BubblePictureList"/>
    <dgm:cxn modelId="{C37E373C-CF0E-4581-92BE-47625EA97CB2}" type="presParOf" srcId="{B35F4F36-8B37-44EE-A0F3-9B93A35FFD27}" destId="{A734D2BC-42FD-4D8A-BFC3-23668682CB64}" srcOrd="0" destOrd="0" presId="urn:microsoft.com/office/officeart/2008/layout/BubblePictureList"/>
    <dgm:cxn modelId="{93214CCE-05D1-4DFF-A687-C990E99C614B}" type="presParOf" srcId="{A6D2E080-FE61-4842-A42E-9F4C6941DF9A}" destId="{B707B319-43AE-4588-9C86-DF12AA42386F}" srcOrd="28" destOrd="0" presId="urn:microsoft.com/office/officeart/2008/layout/BubblePictureList"/>
    <dgm:cxn modelId="{2729A2C7-C59E-4ADB-8AE0-D379E6099193}" type="presParOf" srcId="{B707B319-43AE-4588-9C86-DF12AA42386F}" destId="{AC7C3E76-B822-40A1-AE77-7A89273219CE}"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B3EBA1-CD49-4F32-9A3F-B2722082C6B3}" type="doc">
      <dgm:prSet loTypeId="urn:microsoft.com/office/officeart/2005/8/layout/pList2" loCatId="list" qsTypeId="urn:microsoft.com/office/officeart/2005/8/quickstyle/3d2" qsCatId="3D" csTypeId="urn:microsoft.com/office/officeart/2005/8/colors/accent1_2" csCatId="accent1" phldr="1"/>
      <dgm:spPr/>
      <dgm:t>
        <a:bodyPr/>
        <a:lstStyle/>
        <a:p>
          <a:endParaRPr lang="en-US"/>
        </a:p>
      </dgm:t>
    </dgm:pt>
    <dgm:pt modelId="{E6045AB7-C0FB-43B6-988D-22063E09EB48}">
      <dgm:prSet phldrT="[Text]" custT="1"/>
      <dgm:spPr>
        <a:solidFill>
          <a:srgbClr val="7030A0"/>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dirty="0"/>
            <a:t>38 taka</a:t>
          </a:r>
        </a:p>
      </dgm:t>
    </dgm:pt>
    <dgm:pt modelId="{829CC8B0-E464-4BDC-B1B5-4661088A10E2}" type="parTrans" cxnId="{027BB991-AF0D-44E3-A575-7A6BC388E3D0}">
      <dgm:prSet/>
      <dgm:spPr/>
      <dgm:t>
        <a:bodyPr/>
        <a:lstStyle/>
        <a:p>
          <a:endParaRPr lang="en-US"/>
        </a:p>
      </dgm:t>
    </dgm:pt>
    <dgm:pt modelId="{31546014-FC46-4719-8A52-9F4F0BD75C0A}" type="sibTrans" cxnId="{027BB991-AF0D-44E3-A575-7A6BC388E3D0}">
      <dgm:prSet/>
      <dgm:spPr/>
      <dgm:t>
        <a:bodyPr/>
        <a:lstStyle/>
        <a:p>
          <a:endParaRPr lang="en-US"/>
        </a:p>
      </dgm:t>
    </dgm:pt>
    <dgm:pt modelId="{38DAA38A-B861-4B0A-B390-437E9EF368A0}">
      <dgm:prSet phldrT="[Text]" custT="1"/>
      <dgm:spPr>
        <a:solidFill>
          <a:srgbClr val="FF0000"/>
        </a:solidFill>
      </dgm:spPr>
      <dgm:t>
        <a:bodyPr/>
        <a:lstStyle/>
        <a:p>
          <a:r>
            <a:rPr lang="en-US" sz="3200" dirty="0"/>
            <a:t>0.125 taka</a:t>
          </a:r>
        </a:p>
      </dgm:t>
    </dgm:pt>
    <dgm:pt modelId="{84D1EF50-9747-4EE3-A4C7-ACB31B9FA401}" type="parTrans" cxnId="{E784B218-4831-40ED-B558-4A914291D8EE}">
      <dgm:prSet/>
      <dgm:spPr/>
      <dgm:t>
        <a:bodyPr/>
        <a:lstStyle/>
        <a:p>
          <a:endParaRPr lang="en-US"/>
        </a:p>
      </dgm:t>
    </dgm:pt>
    <dgm:pt modelId="{14977745-229B-4138-9CD2-4077A6FD4C16}" type="sibTrans" cxnId="{E784B218-4831-40ED-B558-4A914291D8EE}">
      <dgm:prSet/>
      <dgm:spPr/>
      <dgm:t>
        <a:bodyPr/>
        <a:lstStyle/>
        <a:p>
          <a:endParaRPr lang="en-US"/>
        </a:p>
      </dgm:t>
    </dgm:pt>
    <dgm:pt modelId="{BBC5B9EB-8C32-42A7-9477-EF3673CC7942}">
      <dgm:prSet phldrT="[Text]" custT="1"/>
      <dgm:spPr>
        <a:solidFill>
          <a:srgbClr val="00B050"/>
        </a:solidFill>
      </dgm:spPr>
      <dgm:t>
        <a:bodyPr/>
        <a:lstStyle/>
        <a:p>
          <a:r>
            <a:rPr lang="en-US" sz="3200" dirty="0"/>
            <a:t>0.769 taka</a:t>
          </a:r>
        </a:p>
      </dgm:t>
    </dgm:pt>
    <dgm:pt modelId="{0DFB2F3F-CD65-4676-98B5-FB66B33F8A5C}" type="parTrans" cxnId="{9960CBEA-CECA-4A50-A07E-8CEE9943C6BF}">
      <dgm:prSet/>
      <dgm:spPr/>
      <dgm:t>
        <a:bodyPr/>
        <a:lstStyle/>
        <a:p>
          <a:endParaRPr lang="en-US"/>
        </a:p>
      </dgm:t>
    </dgm:pt>
    <dgm:pt modelId="{8D2CD873-D110-42BF-B990-FB533C3AEB95}" type="sibTrans" cxnId="{9960CBEA-CECA-4A50-A07E-8CEE9943C6BF}">
      <dgm:prSet/>
      <dgm:spPr/>
      <dgm:t>
        <a:bodyPr/>
        <a:lstStyle/>
        <a:p>
          <a:endParaRPr lang="en-US"/>
        </a:p>
      </dgm:t>
    </dgm:pt>
    <dgm:pt modelId="{7F65A602-586E-49C3-A3B3-047D50EE0078}">
      <dgm:prSet phldrT="[Text]"/>
      <dgm:spPr>
        <a:solidFill>
          <a:schemeClr val="accent3">
            <a:lumMod val="75000"/>
          </a:schemeClr>
        </a:solidFill>
      </dgm:spPr>
      <dgm:t>
        <a:bodyPr/>
        <a:lstStyle/>
        <a:p>
          <a:r>
            <a:rPr lang="en-US" dirty="0"/>
            <a:t>0.96 taka</a:t>
          </a:r>
        </a:p>
      </dgm:t>
    </dgm:pt>
    <dgm:pt modelId="{37195BCA-B059-4F68-A1BD-9A5D754215FA}" type="parTrans" cxnId="{3E2C46DD-1D04-41DC-8266-F237B483B38F}">
      <dgm:prSet/>
      <dgm:spPr/>
      <dgm:t>
        <a:bodyPr/>
        <a:lstStyle/>
        <a:p>
          <a:endParaRPr lang="en-US"/>
        </a:p>
      </dgm:t>
    </dgm:pt>
    <dgm:pt modelId="{6E5018A1-0E43-469D-9EEC-B5B32858E879}" type="sibTrans" cxnId="{3E2C46DD-1D04-41DC-8266-F237B483B38F}">
      <dgm:prSet/>
      <dgm:spPr/>
      <dgm:t>
        <a:bodyPr/>
        <a:lstStyle/>
        <a:p>
          <a:endParaRPr lang="en-US"/>
        </a:p>
      </dgm:t>
    </dgm:pt>
    <dgm:pt modelId="{821068E6-028E-4D55-A29F-0653DE92156A}">
      <dgm:prSet phldrT="[Text]"/>
      <dgm:spPr/>
      <dgm:t>
        <a:bodyPr/>
        <a:lstStyle/>
        <a:p>
          <a:r>
            <a:rPr lang="en-US" dirty="0"/>
            <a:t>0.769 taka</a:t>
          </a:r>
        </a:p>
      </dgm:t>
    </dgm:pt>
    <dgm:pt modelId="{ABBAABC3-A032-420C-AFF6-279F30DA9483}" type="parTrans" cxnId="{B3C4908F-BCC3-4DA9-AB84-AC51A8E84FAA}">
      <dgm:prSet/>
      <dgm:spPr/>
      <dgm:t>
        <a:bodyPr/>
        <a:lstStyle/>
        <a:p>
          <a:endParaRPr lang="en-US"/>
        </a:p>
      </dgm:t>
    </dgm:pt>
    <dgm:pt modelId="{CE44F9A7-960E-4087-8145-EBE5833653CF}" type="sibTrans" cxnId="{B3C4908F-BCC3-4DA9-AB84-AC51A8E84FAA}">
      <dgm:prSet/>
      <dgm:spPr/>
      <dgm:t>
        <a:bodyPr/>
        <a:lstStyle/>
        <a:p>
          <a:endParaRPr lang="en-US"/>
        </a:p>
      </dgm:t>
    </dgm:pt>
    <dgm:pt modelId="{92FDBB1A-85AC-4826-9C06-D93C2E6D8FB9}" type="pres">
      <dgm:prSet presAssocID="{4EB3EBA1-CD49-4F32-9A3F-B2722082C6B3}" presName="Name0" presStyleCnt="0">
        <dgm:presLayoutVars>
          <dgm:dir/>
          <dgm:resizeHandles val="exact"/>
        </dgm:presLayoutVars>
      </dgm:prSet>
      <dgm:spPr/>
    </dgm:pt>
    <dgm:pt modelId="{C537F120-B531-44FF-9215-FBA0DE19B031}" type="pres">
      <dgm:prSet presAssocID="{4EB3EBA1-CD49-4F32-9A3F-B2722082C6B3}" presName="bkgdShp" presStyleLbl="alignAccFollowNode1" presStyleIdx="0" presStyleCnt="1"/>
      <dgm:spPr>
        <a:solidFill>
          <a:srgbClr val="202326"/>
        </a:solidFill>
      </dgm:spPr>
    </dgm:pt>
    <dgm:pt modelId="{16B7835B-5439-407A-A8CD-4608B45C172F}" type="pres">
      <dgm:prSet presAssocID="{4EB3EBA1-CD49-4F32-9A3F-B2722082C6B3}" presName="linComp" presStyleCnt="0"/>
      <dgm:spPr/>
    </dgm:pt>
    <dgm:pt modelId="{CAFA27E5-1CAE-40BF-9B34-1EC775498A98}" type="pres">
      <dgm:prSet presAssocID="{E6045AB7-C0FB-43B6-988D-22063E09EB48}" presName="compNode" presStyleCnt="0"/>
      <dgm:spPr/>
    </dgm:pt>
    <dgm:pt modelId="{2F860AEF-75F7-4B24-BDAE-464B1DC05062}" type="pres">
      <dgm:prSet presAssocID="{E6045AB7-C0FB-43B6-988D-22063E09EB48}" presName="node" presStyleLbl="node1" presStyleIdx="0" presStyleCnt="5">
        <dgm:presLayoutVars>
          <dgm:bulletEnabled val="1"/>
        </dgm:presLayoutVars>
      </dgm:prSet>
      <dgm:spPr/>
    </dgm:pt>
    <dgm:pt modelId="{A648245F-D9BE-4559-98EA-86AD0303731F}" type="pres">
      <dgm:prSet presAssocID="{E6045AB7-C0FB-43B6-988D-22063E09EB48}" presName="invisiNode" presStyleLbl="node1" presStyleIdx="0" presStyleCnt="5"/>
      <dgm:spPr/>
    </dgm:pt>
    <dgm:pt modelId="{E3E2B578-65AB-4572-92D2-68B2D39B6925}" type="pres">
      <dgm:prSet presAssocID="{E6045AB7-C0FB-43B6-988D-22063E09EB48}"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a:ln>
          <a:gradFill>
            <a:gsLst>
              <a:gs pos="65490">
                <a:srgbClr val="C5C5C5"/>
              </a:gs>
              <a:gs pos="6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pt>
    <dgm:pt modelId="{4D2ACBDE-FD23-4661-A543-BDCF1F083697}" type="pres">
      <dgm:prSet presAssocID="{31546014-FC46-4719-8A52-9F4F0BD75C0A}" presName="sibTrans" presStyleLbl="sibTrans2D1" presStyleIdx="0" presStyleCnt="0"/>
      <dgm:spPr/>
    </dgm:pt>
    <dgm:pt modelId="{0F75DC27-9C13-42DE-A12A-D55594355619}" type="pres">
      <dgm:prSet presAssocID="{38DAA38A-B861-4B0A-B390-437E9EF368A0}" presName="compNode" presStyleCnt="0"/>
      <dgm:spPr/>
    </dgm:pt>
    <dgm:pt modelId="{19C5F7C5-0D6C-48DF-84C2-BF62AA3C79EA}" type="pres">
      <dgm:prSet presAssocID="{38DAA38A-B861-4B0A-B390-437E9EF368A0}" presName="node" presStyleLbl="node1" presStyleIdx="1" presStyleCnt="5">
        <dgm:presLayoutVars>
          <dgm:bulletEnabled val="1"/>
        </dgm:presLayoutVars>
      </dgm:prSet>
      <dgm:spPr/>
    </dgm:pt>
    <dgm:pt modelId="{B94641E3-733D-4A4F-8D49-25AC66A1848B}" type="pres">
      <dgm:prSet presAssocID="{38DAA38A-B861-4B0A-B390-437E9EF368A0}" presName="invisiNode" presStyleLbl="node1" presStyleIdx="1" presStyleCnt="5"/>
      <dgm:spPr/>
    </dgm:pt>
    <dgm:pt modelId="{D0D57991-9975-4526-869D-57EBE71A0359}" type="pres">
      <dgm:prSet presAssocID="{38DAA38A-B861-4B0A-B390-437E9EF368A0}"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F3616B26-BAAE-48BD-BCBD-81CD14AFECF9}" type="pres">
      <dgm:prSet presAssocID="{14977745-229B-4138-9CD2-4077A6FD4C16}" presName="sibTrans" presStyleLbl="sibTrans2D1" presStyleIdx="0" presStyleCnt="0"/>
      <dgm:spPr/>
    </dgm:pt>
    <dgm:pt modelId="{D9EAEA68-F9E0-4AD5-BA2E-6E1D993F7133}" type="pres">
      <dgm:prSet presAssocID="{BBC5B9EB-8C32-42A7-9477-EF3673CC7942}" presName="compNode" presStyleCnt="0"/>
      <dgm:spPr/>
    </dgm:pt>
    <dgm:pt modelId="{720F97B0-7619-4AB7-A5DF-EF87553EAA6C}" type="pres">
      <dgm:prSet presAssocID="{BBC5B9EB-8C32-42A7-9477-EF3673CC7942}" presName="node" presStyleLbl="node1" presStyleIdx="2" presStyleCnt="5">
        <dgm:presLayoutVars>
          <dgm:bulletEnabled val="1"/>
        </dgm:presLayoutVars>
      </dgm:prSet>
      <dgm:spPr/>
    </dgm:pt>
    <dgm:pt modelId="{585F5F64-18DB-4928-92E8-537E6FF280AC}" type="pres">
      <dgm:prSet presAssocID="{BBC5B9EB-8C32-42A7-9477-EF3673CC7942}" presName="invisiNode" presStyleLbl="node1" presStyleIdx="2" presStyleCnt="5"/>
      <dgm:spPr/>
    </dgm:pt>
    <dgm:pt modelId="{DD6E8A82-49AF-4AFF-80B8-AFD9534EE10E}" type="pres">
      <dgm:prSet presAssocID="{BBC5B9EB-8C32-42A7-9477-EF3673CC7942}" presName="imagNode" presStyleLbl="fgImgPlace1" presStyleIdx="2" presStyleCnt="5" custScaleX="92851" custScaleY="95909"/>
      <dgm:spPr>
        <a:blipFill>
          <a:blip xmlns:r="http://schemas.openxmlformats.org/officeDocument/2006/relationships" r:embed="rId3">
            <a:extLst>
              <a:ext uri="{28A0092B-C50C-407E-A947-70E740481C1C}">
                <a14:useLocalDpi xmlns:a14="http://schemas.microsoft.com/office/drawing/2010/main" val="0"/>
              </a:ext>
            </a:extLst>
          </a:blip>
          <a:srcRect/>
          <a:stretch>
            <a:fillRect t="-14000" b="-14000"/>
          </a:stretch>
        </a:blipFill>
      </dgm:spPr>
    </dgm:pt>
    <dgm:pt modelId="{24A8CD93-A062-4582-92BF-034EB74AEBAD}" type="pres">
      <dgm:prSet presAssocID="{8D2CD873-D110-42BF-B990-FB533C3AEB95}" presName="sibTrans" presStyleLbl="sibTrans2D1" presStyleIdx="0" presStyleCnt="0"/>
      <dgm:spPr/>
    </dgm:pt>
    <dgm:pt modelId="{B915C58E-578C-4CDF-8B6D-65C78E305B91}" type="pres">
      <dgm:prSet presAssocID="{7F65A602-586E-49C3-A3B3-047D50EE0078}" presName="compNode" presStyleCnt="0"/>
      <dgm:spPr/>
    </dgm:pt>
    <dgm:pt modelId="{E889374C-69A5-4AF5-90C2-F941498F20F3}" type="pres">
      <dgm:prSet presAssocID="{7F65A602-586E-49C3-A3B3-047D50EE0078}" presName="node" presStyleLbl="node1" presStyleIdx="3" presStyleCnt="5">
        <dgm:presLayoutVars>
          <dgm:bulletEnabled val="1"/>
        </dgm:presLayoutVars>
      </dgm:prSet>
      <dgm:spPr/>
    </dgm:pt>
    <dgm:pt modelId="{616317D3-4D4A-4BBB-B6B2-86153A1B8B01}" type="pres">
      <dgm:prSet presAssocID="{7F65A602-586E-49C3-A3B3-047D50EE0078}" presName="invisiNode" presStyleLbl="node1" presStyleIdx="3" presStyleCnt="5"/>
      <dgm:spPr/>
    </dgm:pt>
    <dgm:pt modelId="{9CCF3CD9-CD36-4B2C-B754-D4BBD2E661DF}" type="pres">
      <dgm:prSet presAssocID="{7F65A602-586E-49C3-A3B3-047D50EE0078}"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17000" b="-17000"/>
          </a:stretch>
        </a:blipFill>
      </dgm:spPr>
    </dgm:pt>
    <dgm:pt modelId="{92728690-CBCF-4117-BF65-69A28B93E737}" type="pres">
      <dgm:prSet presAssocID="{6E5018A1-0E43-469D-9EEC-B5B32858E879}" presName="sibTrans" presStyleLbl="sibTrans2D1" presStyleIdx="0" presStyleCnt="0"/>
      <dgm:spPr/>
    </dgm:pt>
    <dgm:pt modelId="{F65D16E8-D255-457B-A875-F02AA7A44AC9}" type="pres">
      <dgm:prSet presAssocID="{821068E6-028E-4D55-A29F-0653DE92156A}" presName="compNode" presStyleCnt="0"/>
      <dgm:spPr/>
    </dgm:pt>
    <dgm:pt modelId="{4DF5702E-FF61-43E9-9B62-EED5B5748ED2}" type="pres">
      <dgm:prSet presAssocID="{821068E6-028E-4D55-A29F-0653DE92156A}" presName="node" presStyleLbl="node1" presStyleIdx="4" presStyleCnt="5">
        <dgm:presLayoutVars>
          <dgm:bulletEnabled val="1"/>
        </dgm:presLayoutVars>
      </dgm:prSet>
      <dgm:spPr/>
    </dgm:pt>
    <dgm:pt modelId="{A18B43D6-AB04-4670-9004-B989343AF9D6}" type="pres">
      <dgm:prSet presAssocID="{821068E6-028E-4D55-A29F-0653DE92156A}" presName="invisiNode" presStyleLbl="node1" presStyleIdx="4" presStyleCnt="5"/>
      <dgm:spPr/>
    </dgm:pt>
    <dgm:pt modelId="{3F483CDF-C059-4570-92E6-292361E878FE}" type="pres">
      <dgm:prSet presAssocID="{821068E6-028E-4D55-A29F-0653DE92156A}" presName="imagNode" presStyleLbl="fgImgPlace1" presStyleIdx="4"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dgm:spPr>
    </dgm:pt>
  </dgm:ptLst>
  <dgm:cxnLst>
    <dgm:cxn modelId="{E784B218-4831-40ED-B558-4A914291D8EE}" srcId="{4EB3EBA1-CD49-4F32-9A3F-B2722082C6B3}" destId="{38DAA38A-B861-4B0A-B390-437E9EF368A0}" srcOrd="1" destOrd="0" parTransId="{84D1EF50-9747-4EE3-A4C7-ACB31B9FA401}" sibTransId="{14977745-229B-4138-9CD2-4077A6FD4C16}"/>
    <dgm:cxn modelId="{7DF9723A-FEF4-43E4-897F-63F50AE1651E}" type="presOf" srcId="{7F65A602-586E-49C3-A3B3-047D50EE0078}" destId="{E889374C-69A5-4AF5-90C2-F941498F20F3}" srcOrd="0" destOrd="0" presId="urn:microsoft.com/office/officeart/2005/8/layout/pList2"/>
    <dgm:cxn modelId="{FBE07E3D-41BF-43B0-AF50-B9D24A7FBE9C}" type="presOf" srcId="{31546014-FC46-4719-8A52-9F4F0BD75C0A}" destId="{4D2ACBDE-FD23-4661-A543-BDCF1F083697}" srcOrd="0" destOrd="0" presId="urn:microsoft.com/office/officeart/2005/8/layout/pList2"/>
    <dgm:cxn modelId="{71044066-FF5F-44A0-98EF-5A3DE6B184F6}" type="presOf" srcId="{BBC5B9EB-8C32-42A7-9477-EF3673CC7942}" destId="{720F97B0-7619-4AB7-A5DF-EF87553EAA6C}" srcOrd="0" destOrd="0" presId="urn:microsoft.com/office/officeart/2005/8/layout/pList2"/>
    <dgm:cxn modelId="{7F159D49-842A-42D7-815B-01B8577ED401}" type="presOf" srcId="{4EB3EBA1-CD49-4F32-9A3F-B2722082C6B3}" destId="{92FDBB1A-85AC-4826-9C06-D93C2E6D8FB9}" srcOrd="0" destOrd="0" presId="urn:microsoft.com/office/officeart/2005/8/layout/pList2"/>
    <dgm:cxn modelId="{E8892E75-E940-43AA-8A49-C1C63702A072}" type="presOf" srcId="{E6045AB7-C0FB-43B6-988D-22063E09EB48}" destId="{2F860AEF-75F7-4B24-BDAE-464B1DC05062}" srcOrd="0" destOrd="0" presId="urn:microsoft.com/office/officeart/2005/8/layout/pList2"/>
    <dgm:cxn modelId="{803CFF57-DC1F-4A08-B6A0-7C3272979D6A}" type="presOf" srcId="{8D2CD873-D110-42BF-B990-FB533C3AEB95}" destId="{24A8CD93-A062-4582-92BF-034EB74AEBAD}" srcOrd="0" destOrd="0" presId="urn:microsoft.com/office/officeart/2005/8/layout/pList2"/>
    <dgm:cxn modelId="{D5AAC58D-1625-46D0-B165-9E8B6AD07F97}" type="presOf" srcId="{14977745-229B-4138-9CD2-4077A6FD4C16}" destId="{F3616B26-BAAE-48BD-BCBD-81CD14AFECF9}" srcOrd="0" destOrd="0" presId="urn:microsoft.com/office/officeart/2005/8/layout/pList2"/>
    <dgm:cxn modelId="{B3C4908F-BCC3-4DA9-AB84-AC51A8E84FAA}" srcId="{4EB3EBA1-CD49-4F32-9A3F-B2722082C6B3}" destId="{821068E6-028E-4D55-A29F-0653DE92156A}" srcOrd="4" destOrd="0" parTransId="{ABBAABC3-A032-420C-AFF6-279F30DA9483}" sibTransId="{CE44F9A7-960E-4087-8145-EBE5833653CF}"/>
    <dgm:cxn modelId="{027BB991-AF0D-44E3-A575-7A6BC388E3D0}" srcId="{4EB3EBA1-CD49-4F32-9A3F-B2722082C6B3}" destId="{E6045AB7-C0FB-43B6-988D-22063E09EB48}" srcOrd="0" destOrd="0" parTransId="{829CC8B0-E464-4BDC-B1B5-4661088A10E2}" sibTransId="{31546014-FC46-4719-8A52-9F4F0BD75C0A}"/>
    <dgm:cxn modelId="{F3ABEECF-2AE1-42C8-88C9-A90279FB9C49}" type="presOf" srcId="{6E5018A1-0E43-469D-9EEC-B5B32858E879}" destId="{92728690-CBCF-4117-BF65-69A28B93E737}" srcOrd="0" destOrd="0" presId="urn:microsoft.com/office/officeart/2005/8/layout/pList2"/>
    <dgm:cxn modelId="{554C2DDA-7A4B-49C0-98D7-28F96ADADC60}" type="presOf" srcId="{38DAA38A-B861-4B0A-B390-437E9EF368A0}" destId="{19C5F7C5-0D6C-48DF-84C2-BF62AA3C79EA}" srcOrd="0" destOrd="0" presId="urn:microsoft.com/office/officeart/2005/8/layout/pList2"/>
    <dgm:cxn modelId="{3E2C46DD-1D04-41DC-8266-F237B483B38F}" srcId="{4EB3EBA1-CD49-4F32-9A3F-B2722082C6B3}" destId="{7F65A602-586E-49C3-A3B3-047D50EE0078}" srcOrd="3" destOrd="0" parTransId="{37195BCA-B059-4F68-A1BD-9A5D754215FA}" sibTransId="{6E5018A1-0E43-469D-9EEC-B5B32858E879}"/>
    <dgm:cxn modelId="{ED0D59E9-1FEA-4E8E-8D1A-F058A0DB6FDA}" type="presOf" srcId="{821068E6-028E-4D55-A29F-0653DE92156A}" destId="{4DF5702E-FF61-43E9-9B62-EED5B5748ED2}" srcOrd="0" destOrd="0" presId="urn:microsoft.com/office/officeart/2005/8/layout/pList2"/>
    <dgm:cxn modelId="{9960CBEA-CECA-4A50-A07E-8CEE9943C6BF}" srcId="{4EB3EBA1-CD49-4F32-9A3F-B2722082C6B3}" destId="{BBC5B9EB-8C32-42A7-9477-EF3673CC7942}" srcOrd="2" destOrd="0" parTransId="{0DFB2F3F-CD65-4676-98B5-FB66B33F8A5C}" sibTransId="{8D2CD873-D110-42BF-B990-FB533C3AEB95}"/>
    <dgm:cxn modelId="{8048CFF2-8477-4FF1-A574-3B6EA66F9AF3}" type="presParOf" srcId="{92FDBB1A-85AC-4826-9C06-D93C2E6D8FB9}" destId="{C537F120-B531-44FF-9215-FBA0DE19B031}" srcOrd="0" destOrd="0" presId="urn:microsoft.com/office/officeart/2005/8/layout/pList2"/>
    <dgm:cxn modelId="{241B747F-0AFC-4724-ABA0-621BDC887500}" type="presParOf" srcId="{92FDBB1A-85AC-4826-9C06-D93C2E6D8FB9}" destId="{16B7835B-5439-407A-A8CD-4608B45C172F}" srcOrd="1" destOrd="0" presId="urn:microsoft.com/office/officeart/2005/8/layout/pList2"/>
    <dgm:cxn modelId="{EE7ACEF2-9AB9-45D2-BAA7-D17204E4D32D}" type="presParOf" srcId="{16B7835B-5439-407A-A8CD-4608B45C172F}" destId="{CAFA27E5-1CAE-40BF-9B34-1EC775498A98}" srcOrd="0" destOrd="0" presId="urn:microsoft.com/office/officeart/2005/8/layout/pList2"/>
    <dgm:cxn modelId="{C2D77CB1-CB02-4327-A89C-47FDC03F6F9F}" type="presParOf" srcId="{CAFA27E5-1CAE-40BF-9B34-1EC775498A98}" destId="{2F860AEF-75F7-4B24-BDAE-464B1DC05062}" srcOrd="0" destOrd="0" presId="urn:microsoft.com/office/officeart/2005/8/layout/pList2"/>
    <dgm:cxn modelId="{C3FCB2F3-294E-4030-8CC2-97F8BEEA4EA2}" type="presParOf" srcId="{CAFA27E5-1CAE-40BF-9B34-1EC775498A98}" destId="{A648245F-D9BE-4559-98EA-86AD0303731F}" srcOrd="1" destOrd="0" presId="urn:microsoft.com/office/officeart/2005/8/layout/pList2"/>
    <dgm:cxn modelId="{F8181698-3BA3-4AE7-B36E-D75F0A19469A}" type="presParOf" srcId="{CAFA27E5-1CAE-40BF-9B34-1EC775498A98}" destId="{E3E2B578-65AB-4572-92D2-68B2D39B6925}" srcOrd="2" destOrd="0" presId="urn:microsoft.com/office/officeart/2005/8/layout/pList2"/>
    <dgm:cxn modelId="{626B5168-7427-41B2-8A0F-3CE28A679E42}" type="presParOf" srcId="{16B7835B-5439-407A-A8CD-4608B45C172F}" destId="{4D2ACBDE-FD23-4661-A543-BDCF1F083697}" srcOrd="1" destOrd="0" presId="urn:microsoft.com/office/officeart/2005/8/layout/pList2"/>
    <dgm:cxn modelId="{FE539684-4C1E-4140-8815-A102AC9418C9}" type="presParOf" srcId="{16B7835B-5439-407A-A8CD-4608B45C172F}" destId="{0F75DC27-9C13-42DE-A12A-D55594355619}" srcOrd="2" destOrd="0" presId="urn:microsoft.com/office/officeart/2005/8/layout/pList2"/>
    <dgm:cxn modelId="{0924C6D4-B716-4C9B-8D12-45D6075F2CAB}" type="presParOf" srcId="{0F75DC27-9C13-42DE-A12A-D55594355619}" destId="{19C5F7C5-0D6C-48DF-84C2-BF62AA3C79EA}" srcOrd="0" destOrd="0" presId="urn:microsoft.com/office/officeart/2005/8/layout/pList2"/>
    <dgm:cxn modelId="{F7B89AF6-A999-4F5B-B358-BADE227046AD}" type="presParOf" srcId="{0F75DC27-9C13-42DE-A12A-D55594355619}" destId="{B94641E3-733D-4A4F-8D49-25AC66A1848B}" srcOrd="1" destOrd="0" presId="urn:microsoft.com/office/officeart/2005/8/layout/pList2"/>
    <dgm:cxn modelId="{FA3B2E8B-A21B-47ED-90CC-20A9ED2732DB}" type="presParOf" srcId="{0F75DC27-9C13-42DE-A12A-D55594355619}" destId="{D0D57991-9975-4526-869D-57EBE71A0359}" srcOrd="2" destOrd="0" presId="urn:microsoft.com/office/officeart/2005/8/layout/pList2"/>
    <dgm:cxn modelId="{0CF701DC-BFEA-4D27-9692-5977FD0908DE}" type="presParOf" srcId="{16B7835B-5439-407A-A8CD-4608B45C172F}" destId="{F3616B26-BAAE-48BD-BCBD-81CD14AFECF9}" srcOrd="3" destOrd="0" presId="urn:microsoft.com/office/officeart/2005/8/layout/pList2"/>
    <dgm:cxn modelId="{F6E20921-1168-417B-A16D-EF02A8C3BCBC}" type="presParOf" srcId="{16B7835B-5439-407A-A8CD-4608B45C172F}" destId="{D9EAEA68-F9E0-4AD5-BA2E-6E1D993F7133}" srcOrd="4" destOrd="0" presId="urn:microsoft.com/office/officeart/2005/8/layout/pList2"/>
    <dgm:cxn modelId="{44C01649-72C2-4145-A2DA-FD7A8F454D35}" type="presParOf" srcId="{D9EAEA68-F9E0-4AD5-BA2E-6E1D993F7133}" destId="{720F97B0-7619-4AB7-A5DF-EF87553EAA6C}" srcOrd="0" destOrd="0" presId="urn:microsoft.com/office/officeart/2005/8/layout/pList2"/>
    <dgm:cxn modelId="{4022CAF1-F60B-4640-94BE-16CC8CADB308}" type="presParOf" srcId="{D9EAEA68-F9E0-4AD5-BA2E-6E1D993F7133}" destId="{585F5F64-18DB-4928-92E8-537E6FF280AC}" srcOrd="1" destOrd="0" presId="urn:microsoft.com/office/officeart/2005/8/layout/pList2"/>
    <dgm:cxn modelId="{7A7257BF-9CC5-4F72-BA8D-EEC5C821B4AB}" type="presParOf" srcId="{D9EAEA68-F9E0-4AD5-BA2E-6E1D993F7133}" destId="{DD6E8A82-49AF-4AFF-80B8-AFD9534EE10E}" srcOrd="2" destOrd="0" presId="urn:microsoft.com/office/officeart/2005/8/layout/pList2"/>
    <dgm:cxn modelId="{7E4F55E6-E3CA-453E-B1F7-348FFD56CBD6}" type="presParOf" srcId="{16B7835B-5439-407A-A8CD-4608B45C172F}" destId="{24A8CD93-A062-4582-92BF-034EB74AEBAD}" srcOrd="5" destOrd="0" presId="urn:microsoft.com/office/officeart/2005/8/layout/pList2"/>
    <dgm:cxn modelId="{427282F6-A35F-4097-B99E-8E5702F14169}" type="presParOf" srcId="{16B7835B-5439-407A-A8CD-4608B45C172F}" destId="{B915C58E-578C-4CDF-8B6D-65C78E305B91}" srcOrd="6" destOrd="0" presId="urn:microsoft.com/office/officeart/2005/8/layout/pList2"/>
    <dgm:cxn modelId="{7EEE0C10-0CEC-44F0-AD94-2F8680EF2963}" type="presParOf" srcId="{B915C58E-578C-4CDF-8B6D-65C78E305B91}" destId="{E889374C-69A5-4AF5-90C2-F941498F20F3}" srcOrd="0" destOrd="0" presId="urn:microsoft.com/office/officeart/2005/8/layout/pList2"/>
    <dgm:cxn modelId="{1A78279A-02C0-413D-BE9E-27BAA84D1733}" type="presParOf" srcId="{B915C58E-578C-4CDF-8B6D-65C78E305B91}" destId="{616317D3-4D4A-4BBB-B6B2-86153A1B8B01}" srcOrd="1" destOrd="0" presId="urn:microsoft.com/office/officeart/2005/8/layout/pList2"/>
    <dgm:cxn modelId="{0B5DECE6-90A0-4A69-9D24-CCBB1B354401}" type="presParOf" srcId="{B915C58E-578C-4CDF-8B6D-65C78E305B91}" destId="{9CCF3CD9-CD36-4B2C-B754-D4BBD2E661DF}" srcOrd="2" destOrd="0" presId="urn:microsoft.com/office/officeart/2005/8/layout/pList2"/>
    <dgm:cxn modelId="{81C983B4-A614-472F-B579-AFD8EC5B32D0}" type="presParOf" srcId="{16B7835B-5439-407A-A8CD-4608B45C172F}" destId="{92728690-CBCF-4117-BF65-69A28B93E737}" srcOrd="7" destOrd="0" presId="urn:microsoft.com/office/officeart/2005/8/layout/pList2"/>
    <dgm:cxn modelId="{FD283CDA-40A7-435F-BDBE-7E12CEFDE55C}" type="presParOf" srcId="{16B7835B-5439-407A-A8CD-4608B45C172F}" destId="{F65D16E8-D255-457B-A875-F02AA7A44AC9}" srcOrd="8" destOrd="0" presId="urn:microsoft.com/office/officeart/2005/8/layout/pList2"/>
    <dgm:cxn modelId="{BFC4509C-790A-4269-9729-3683773FE807}" type="presParOf" srcId="{F65D16E8-D255-457B-A875-F02AA7A44AC9}" destId="{4DF5702E-FF61-43E9-9B62-EED5B5748ED2}" srcOrd="0" destOrd="0" presId="urn:microsoft.com/office/officeart/2005/8/layout/pList2"/>
    <dgm:cxn modelId="{10F815F1-4247-4DD5-B274-B9BEC02784AE}" type="presParOf" srcId="{F65D16E8-D255-457B-A875-F02AA7A44AC9}" destId="{A18B43D6-AB04-4670-9004-B989343AF9D6}" srcOrd="1" destOrd="0" presId="urn:microsoft.com/office/officeart/2005/8/layout/pList2"/>
    <dgm:cxn modelId="{BEF8DB9B-D9A7-42A9-890F-1C2260176F9D}" type="presParOf" srcId="{F65D16E8-D255-457B-A875-F02AA7A44AC9}" destId="{3F483CDF-C059-4570-92E6-292361E878FE}"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329F4-2223-413D-B8CA-478547652E0D}">
      <dsp:nvSpPr>
        <dsp:cNvPr id="0" name=""/>
        <dsp:cNvSpPr/>
      </dsp:nvSpPr>
      <dsp:spPr>
        <a:xfrm>
          <a:off x="0" y="0"/>
          <a:ext cx="2373695" cy="4894609"/>
        </a:xfrm>
        <a:prstGeom prst="roundRect">
          <a:avLst>
            <a:gd name="adj" fmla="val 10000"/>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AU" sz="2400" b="1" kern="1200" dirty="0"/>
            <a:t>Customers</a:t>
          </a:r>
        </a:p>
        <a:p>
          <a:pPr marL="0" lvl="0" indent="0" algn="ctr" defTabSz="1066800">
            <a:lnSpc>
              <a:spcPct val="90000"/>
            </a:lnSpc>
            <a:spcBef>
              <a:spcPct val="0"/>
            </a:spcBef>
            <a:spcAft>
              <a:spcPct val="35000"/>
            </a:spcAft>
            <a:buNone/>
          </a:pPr>
          <a:endParaRPr lang="en-AU" sz="4300" b="1" kern="1200" dirty="0"/>
        </a:p>
        <a:p>
          <a:pPr marL="0" lvl="0" indent="0" algn="ctr" defTabSz="1066800">
            <a:lnSpc>
              <a:spcPct val="90000"/>
            </a:lnSpc>
            <a:spcBef>
              <a:spcPct val="0"/>
            </a:spcBef>
            <a:spcAft>
              <a:spcPct val="35000"/>
            </a:spcAft>
            <a:buNone/>
          </a:pPr>
          <a:r>
            <a:rPr lang="en-US" sz="1400" kern="1200" dirty="0"/>
            <a:t>People with trade                license</a:t>
          </a:r>
        </a:p>
      </dsp:txBody>
      <dsp:txXfrm>
        <a:off x="0" y="1957843"/>
        <a:ext cx="2373695" cy="1957843"/>
      </dsp:txXfrm>
    </dsp:sp>
    <dsp:sp modelId="{FBF70BF0-0EA4-4DE2-8287-194ADA155CE1}">
      <dsp:nvSpPr>
        <dsp:cNvPr id="0" name=""/>
        <dsp:cNvSpPr/>
      </dsp:nvSpPr>
      <dsp:spPr>
        <a:xfrm>
          <a:off x="373421" y="293676"/>
          <a:ext cx="1629904" cy="162990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 modelId="{E1AD7273-8B01-4B31-8F7A-36A64A6EE2A8}">
      <dsp:nvSpPr>
        <dsp:cNvPr id="0" name=""/>
        <dsp:cNvSpPr/>
      </dsp:nvSpPr>
      <dsp:spPr>
        <a:xfrm>
          <a:off x="2446432" y="0"/>
          <a:ext cx="2373695" cy="48946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AU" sz="2400" b="1" kern="1200" dirty="0"/>
            <a:t>Agent</a:t>
          </a:r>
        </a:p>
        <a:p>
          <a:pPr marL="0" lvl="0" indent="0" algn="ctr" defTabSz="1066800">
            <a:lnSpc>
              <a:spcPct val="90000"/>
            </a:lnSpc>
            <a:spcBef>
              <a:spcPct val="0"/>
            </a:spcBef>
            <a:spcAft>
              <a:spcPct val="35000"/>
            </a:spcAft>
            <a:buNone/>
          </a:pPr>
          <a:endParaRPr lang="en-AU" sz="4300" b="1" kern="1200" dirty="0"/>
        </a:p>
        <a:p>
          <a:pPr marL="0" lvl="0" indent="0" algn="ctr" defTabSz="1066800">
            <a:lnSpc>
              <a:spcPct val="90000"/>
            </a:lnSpc>
            <a:spcBef>
              <a:spcPct val="0"/>
            </a:spcBef>
            <a:spcAft>
              <a:spcPct val="35000"/>
            </a:spcAft>
            <a:buNone/>
          </a:pPr>
          <a:r>
            <a:rPr lang="en-US" sz="1400" kern="1200" dirty="0"/>
            <a:t>Appointed by company</a:t>
          </a:r>
        </a:p>
      </dsp:txBody>
      <dsp:txXfrm>
        <a:off x="2446432" y="1957843"/>
        <a:ext cx="2373695" cy="1957843"/>
      </dsp:txXfrm>
    </dsp:sp>
    <dsp:sp modelId="{186E6B43-8899-4152-8240-94500681CB54}">
      <dsp:nvSpPr>
        <dsp:cNvPr id="0" name=""/>
        <dsp:cNvSpPr/>
      </dsp:nvSpPr>
      <dsp:spPr>
        <a:xfrm>
          <a:off x="2818409" y="236621"/>
          <a:ext cx="1654744" cy="16350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 modelId="{6F40A5FE-25CE-47BF-BDE4-E170ACBEDAC1}">
      <dsp:nvSpPr>
        <dsp:cNvPr id="0" name=""/>
        <dsp:cNvSpPr/>
      </dsp:nvSpPr>
      <dsp:spPr>
        <a:xfrm>
          <a:off x="4891339" y="0"/>
          <a:ext cx="2373695" cy="4894609"/>
        </a:xfrm>
        <a:prstGeom prst="roundRect">
          <a:avLst>
            <a:gd name="adj" fmla="val 10000"/>
          </a:avLst>
        </a:prstGeom>
        <a:solidFill>
          <a:schemeClr val="bg2">
            <a:lumMod val="7500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AU" sz="2400" b="1" kern="1200" dirty="0"/>
            <a:t>Admin</a:t>
          </a:r>
        </a:p>
        <a:p>
          <a:pPr marL="0" lvl="0" indent="0" algn="ctr" defTabSz="1066800">
            <a:lnSpc>
              <a:spcPct val="90000"/>
            </a:lnSpc>
            <a:spcBef>
              <a:spcPct val="0"/>
            </a:spcBef>
            <a:spcAft>
              <a:spcPct val="35000"/>
            </a:spcAft>
            <a:buNone/>
          </a:pPr>
          <a:endParaRPr lang="en-AU" sz="4300" b="1" kern="1200" dirty="0"/>
        </a:p>
        <a:p>
          <a:pPr marL="0" lvl="0" indent="0" algn="ctr" defTabSz="1066800">
            <a:lnSpc>
              <a:spcPct val="90000"/>
            </a:lnSpc>
            <a:spcBef>
              <a:spcPct val="0"/>
            </a:spcBef>
            <a:spcAft>
              <a:spcPct val="35000"/>
            </a:spcAft>
            <a:buNone/>
          </a:pPr>
          <a:r>
            <a:rPr lang="en-AU" sz="1400" b="0" kern="1200" dirty="0"/>
            <a:t>System Owner/Company’s Employ</a:t>
          </a:r>
        </a:p>
      </dsp:txBody>
      <dsp:txXfrm>
        <a:off x="4891339" y="1957843"/>
        <a:ext cx="2373695" cy="1957843"/>
      </dsp:txXfrm>
    </dsp:sp>
    <dsp:sp modelId="{A9E62157-4C0D-43B7-A2B6-262DC659767B}">
      <dsp:nvSpPr>
        <dsp:cNvPr id="0" name=""/>
        <dsp:cNvSpPr/>
      </dsp:nvSpPr>
      <dsp:spPr>
        <a:xfrm>
          <a:off x="5263234" y="293676"/>
          <a:ext cx="1629904" cy="162990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 modelId="{D0A392F9-3DA4-42F3-9CE5-8BFE3199A70F}">
      <dsp:nvSpPr>
        <dsp:cNvPr id="0" name=""/>
        <dsp:cNvSpPr/>
      </dsp:nvSpPr>
      <dsp:spPr>
        <a:xfrm>
          <a:off x="1782205" y="685773"/>
          <a:ext cx="33559" cy="71627"/>
        </a:xfrm>
        <a:prstGeom prst="leftRight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BC77-A698-4B75-A06C-571A934A3701}">
      <dsp:nvSpPr>
        <dsp:cNvPr id="0" name=""/>
        <dsp:cNvSpPr/>
      </dsp:nvSpPr>
      <dsp:spPr>
        <a:xfrm>
          <a:off x="4419098" y="2110838"/>
          <a:ext cx="1153457" cy="115353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12C8D5-AE46-4763-8F0D-46E7B976120A}">
      <dsp:nvSpPr>
        <dsp:cNvPr id="0" name=""/>
        <dsp:cNvSpPr/>
      </dsp:nvSpPr>
      <dsp:spPr>
        <a:xfrm>
          <a:off x="7017823" y="4690188"/>
          <a:ext cx="189946" cy="190142"/>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CB4D4F-8FF0-47D0-B1E5-7539FB3AC555}">
      <dsp:nvSpPr>
        <dsp:cNvPr id="0" name=""/>
        <dsp:cNvSpPr/>
      </dsp:nvSpPr>
      <dsp:spPr>
        <a:xfrm>
          <a:off x="4390527" y="2066051"/>
          <a:ext cx="1210600" cy="1242599"/>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1A9DD4-8C41-4C5F-854A-9D5A5E1A1C70}">
      <dsp:nvSpPr>
        <dsp:cNvPr id="0" name=""/>
        <dsp:cNvSpPr/>
      </dsp:nvSpPr>
      <dsp:spPr>
        <a:xfrm>
          <a:off x="5656211" y="2328868"/>
          <a:ext cx="603301" cy="60338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8759FF-543C-4502-B52F-1551395E4353}">
      <dsp:nvSpPr>
        <dsp:cNvPr id="0" name=""/>
        <dsp:cNvSpPr/>
      </dsp:nvSpPr>
      <dsp:spPr>
        <a:xfrm>
          <a:off x="5606132" y="2342131"/>
          <a:ext cx="703460" cy="718553"/>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054BA7-5E91-4DA0-B43B-4005F29F460B}">
      <dsp:nvSpPr>
        <dsp:cNvPr id="0" name=""/>
        <dsp:cNvSpPr/>
      </dsp:nvSpPr>
      <dsp:spPr>
        <a:xfrm>
          <a:off x="5420009" y="1477029"/>
          <a:ext cx="774056" cy="773754"/>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3BC017-6476-42F8-882F-ECFD015C51C4}">
      <dsp:nvSpPr>
        <dsp:cNvPr id="0" name=""/>
        <dsp:cNvSpPr/>
      </dsp:nvSpPr>
      <dsp:spPr>
        <a:xfrm>
          <a:off x="6320532" y="2915522"/>
          <a:ext cx="189946" cy="190142"/>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2A0A0-47AB-428A-A823-A5B396282085}">
      <dsp:nvSpPr>
        <dsp:cNvPr id="0" name=""/>
        <dsp:cNvSpPr/>
      </dsp:nvSpPr>
      <dsp:spPr>
        <a:xfrm>
          <a:off x="5154772" y="1261533"/>
          <a:ext cx="342494" cy="342256"/>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76F7E4-AD21-45B4-AE0E-C7C7B8DC3A58}">
      <dsp:nvSpPr>
        <dsp:cNvPr id="0" name=""/>
        <dsp:cNvSpPr/>
      </dsp:nvSpPr>
      <dsp:spPr>
        <a:xfrm>
          <a:off x="5351710" y="1410511"/>
          <a:ext cx="910653" cy="90628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0" r="-2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4699C4-5A33-4664-96B1-1EC15345E286}">
      <dsp:nvSpPr>
        <dsp:cNvPr id="0" name=""/>
        <dsp:cNvSpPr/>
      </dsp:nvSpPr>
      <dsp:spPr>
        <a:xfrm>
          <a:off x="5506616" y="788458"/>
          <a:ext cx="542774" cy="542540"/>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98FE23-16F1-40DF-B7A2-88AD422A9E10}">
      <dsp:nvSpPr>
        <dsp:cNvPr id="0" name=""/>
        <dsp:cNvSpPr/>
      </dsp:nvSpPr>
      <dsp:spPr>
        <a:xfrm>
          <a:off x="6741761" y="0"/>
          <a:ext cx="126959" cy="126761"/>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5EEBA9-4D91-4328-9CB3-88288913742C}">
      <dsp:nvSpPr>
        <dsp:cNvPr id="0" name=""/>
        <dsp:cNvSpPr/>
      </dsp:nvSpPr>
      <dsp:spPr>
        <a:xfrm>
          <a:off x="5458953" y="735482"/>
          <a:ext cx="638100" cy="648493"/>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1BEF9D-75EB-42A7-BD46-23D69D4BCBF2}">
      <dsp:nvSpPr>
        <dsp:cNvPr id="0" name=""/>
        <dsp:cNvSpPr/>
      </dsp:nvSpPr>
      <dsp:spPr>
        <a:xfrm>
          <a:off x="5887001" y="281411"/>
          <a:ext cx="502915" cy="50299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0E83E2-1903-4C7C-A849-339CF440A220}">
      <dsp:nvSpPr>
        <dsp:cNvPr id="0" name=""/>
        <dsp:cNvSpPr/>
      </dsp:nvSpPr>
      <dsp:spPr>
        <a:xfrm>
          <a:off x="5825630" y="241219"/>
          <a:ext cx="625658" cy="582866"/>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9B4147-BC78-4E68-A6D0-ED7AC9354D73}">
      <dsp:nvSpPr>
        <dsp:cNvPr id="0" name=""/>
        <dsp:cNvSpPr/>
      </dsp:nvSpPr>
      <dsp:spPr>
        <a:xfrm>
          <a:off x="5179869" y="3232427"/>
          <a:ext cx="864601" cy="86502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5E9306-EF0F-479B-93C7-DE37815350BB}">
      <dsp:nvSpPr>
        <dsp:cNvPr id="0" name=""/>
        <dsp:cNvSpPr/>
      </dsp:nvSpPr>
      <dsp:spPr>
        <a:xfrm>
          <a:off x="6361376" y="101409"/>
          <a:ext cx="253426" cy="253523"/>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B7BCE-104C-45A5-96B6-C8ACDFE6914F}">
      <dsp:nvSpPr>
        <dsp:cNvPr id="0" name=""/>
        <dsp:cNvSpPr/>
      </dsp:nvSpPr>
      <dsp:spPr>
        <a:xfrm>
          <a:off x="5104160" y="3170556"/>
          <a:ext cx="1016510" cy="988256"/>
        </a:xfrm>
        <a:prstGeom prst="ellipse">
          <a:avLst/>
        </a:prstGeom>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10000" r="-1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F9C705-3D9C-4A1A-8E7E-F7E3AC7737C7}">
      <dsp:nvSpPr>
        <dsp:cNvPr id="0" name=""/>
        <dsp:cNvSpPr/>
      </dsp:nvSpPr>
      <dsp:spPr>
        <a:xfrm>
          <a:off x="5882081" y="3957504"/>
          <a:ext cx="542774" cy="542540"/>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AA6C52-CE22-4083-90E9-BB40E0E4BC34}">
      <dsp:nvSpPr>
        <dsp:cNvPr id="0" name=""/>
        <dsp:cNvSpPr/>
      </dsp:nvSpPr>
      <dsp:spPr>
        <a:xfrm>
          <a:off x="5923147" y="3820750"/>
          <a:ext cx="737332" cy="710239"/>
        </a:xfrm>
        <a:prstGeom prst="ellipse">
          <a:avLst/>
        </a:prstGeom>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l="-29000" r="-2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34D2BC-42FD-4D8A-BFC3-23668682CB64}">
      <dsp:nvSpPr>
        <dsp:cNvPr id="0" name=""/>
        <dsp:cNvSpPr/>
      </dsp:nvSpPr>
      <dsp:spPr>
        <a:xfrm>
          <a:off x="6451920" y="4313959"/>
          <a:ext cx="502915" cy="50299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7C3E76-B822-40A1-AE77-7A89273219CE}">
      <dsp:nvSpPr>
        <dsp:cNvPr id="0" name=""/>
        <dsp:cNvSpPr/>
      </dsp:nvSpPr>
      <dsp:spPr>
        <a:xfrm>
          <a:off x="6454933" y="4060944"/>
          <a:ext cx="1104390" cy="1009529"/>
        </a:xfrm>
        <a:prstGeom prst="ellipse">
          <a:avLst/>
        </a:prstGeom>
        <a:blipFill>
          <a:blip xmlns:r="http://schemas.openxmlformats.org/officeDocument/2006/relationships"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36A7F-9870-4AB3-911D-0E64295AA58A}">
      <dsp:nvSpPr>
        <dsp:cNvPr id="0" name=""/>
        <dsp:cNvSpPr/>
      </dsp:nvSpPr>
      <dsp:spPr>
        <a:xfrm>
          <a:off x="3278435" y="1517592"/>
          <a:ext cx="1711487" cy="55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 numCol="1" spcCol="1270" anchor="b" anchorCtr="0">
          <a:noAutofit/>
        </a:bodyPr>
        <a:lstStyle/>
        <a:p>
          <a:pPr marL="0" lvl="0" indent="0" algn="r" defTabSz="622300">
            <a:lnSpc>
              <a:spcPct val="90000"/>
            </a:lnSpc>
            <a:spcBef>
              <a:spcPct val="0"/>
            </a:spcBef>
            <a:spcAft>
              <a:spcPct val="35000"/>
            </a:spcAft>
            <a:buNone/>
          </a:pPr>
          <a:r>
            <a:rPr lang="en-US" sz="1400" kern="1200" dirty="0"/>
            <a:t>WORD OF MOUTH</a:t>
          </a:r>
        </a:p>
      </dsp:txBody>
      <dsp:txXfrm>
        <a:off x="3278435" y="1517592"/>
        <a:ext cx="1711487" cy="557752"/>
      </dsp:txXfrm>
    </dsp:sp>
    <dsp:sp modelId="{B274BB41-980E-4AA9-8AC0-E3D233BE3DEA}">
      <dsp:nvSpPr>
        <dsp:cNvPr id="0" name=""/>
        <dsp:cNvSpPr/>
      </dsp:nvSpPr>
      <dsp:spPr>
        <a:xfrm>
          <a:off x="6384012" y="2364362"/>
          <a:ext cx="1711487" cy="532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EVENT SPONSORSHIP</a:t>
          </a:r>
        </a:p>
      </dsp:txBody>
      <dsp:txXfrm>
        <a:off x="6384012" y="2364362"/>
        <a:ext cx="1711487" cy="532399"/>
      </dsp:txXfrm>
    </dsp:sp>
    <dsp:sp modelId="{220BF0C9-DA0D-48B7-88C6-262A34F77D90}">
      <dsp:nvSpPr>
        <dsp:cNvPr id="0" name=""/>
        <dsp:cNvSpPr/>
      </dsp:nvSpPr>
      <dsp:spPr>
        <a:xfrm>
          <a:off x="6320532" y="1517592"/>
          <a:ext cx="1711487" cy="692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BRAND ACTIVISION</a:t>
          </a:r>
        </a:p>
      </dsp:txBody>
      <dsp:txXfrm>
        <a:off x="6320532" y="1517592"/>
        <a:ext cx="1711487" cy="692119"/>
      </dsp:txXfrm>
    </dsp:sp>
    <dsp:sp modelId="{40B686E4-F6B4-4D57-B859-B0CED62A476D}">
      <dsp:nvSpPr>
        <dsp:cNvPr id="0" name=""/>
        <dsp:cNvSpPr/>
      </dsp:nvSpPr>
      <dsp:spPr>
        <a:xfrm>
          <a:off x="6170937" y="820402"/>
          <a:ext cx="1711487" cy="478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CONTENT MARKETING</a:t>
          </a:r>
        </a:p>
      </dsp:txBody>
      <dsp:txXfrm>
        <a:off x="6170937" y="820402"/>
        <a:ext cx="1711487" cy="478652"/>
      </dsp:txXfrm>
    </dsp:sp>
    <dsp:sp modelId="{F8052218-5279-44FA-B8E1-0177520049CB}">
      <dsp:nvSpPr>
        <dsp:cNvPr id="0" name=""/>
        <dsp:cNvSpPr/>
      </dsp:nvSpPr>
      <dsp:spPr>
        <a:xfrm>
          <a:off x="6487843" y="316904"/>
          <a:ext cx="1711487" cy="437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VISUAL BRANDING</a:t>
          </a:r>
        </a:p>
      </dsp:txBody>
      <dsp:txXfrm>
        <a:off x="6487843" y="316904"/>
        <a:ext cx="1711487" cy="437581"/>
      </dsp:txXfrm>
    </dsp:sp>
    <dsp:sp modelId="{6E74FDBC-B0B1-4127-9B53-F075F28944CA}">
      <dsp:nvSpPr>
        <dsp:cNvPr id="0" name=""/>
        <dsp:cNvSpPr/>
      </dsp:nvSpPr>
      <dsp:spPr>
        <a:xfrm>
          <a:off x="3376853" y="3278061"/>
          <a:ext cx="1711487" cy="773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r" defTabSz="622300">
            <a:lnSpc>
              <a:spcPct val="90000"/>
            </a:lnSpc>
            <a:spcBef>
              <a:spcPct val="0"/>
            </a:spcBef>
            <a:spcAft>
              <a:spcPct val="35000"/>
            </a:spcAft>
            <a:buNone/>
          </a:pPr>
          <a:r>
            <a:rPr lang="en-US" sz="1400" kern="1200" dirty="0"/>
            <a:t>AUDIO BRANDING</a:t>
          </a:r>
        </a:p>
      </dsp:txBody>
      <dsp:txXfrm>
        <a:off x="3376853" y="3278061"/>
        <a:ext cx="1711487" cy="773247"/>
      </dsp:txXfrm>
    </dsp:sp>
    <dsp:sp modelId="{F2DC4FBD-1212-47A0-A298-CEB48997E849}">
      <dsp:nvSpPr>
        <dsp:cNvPr id="0" name=""/>
        <dsp:cNvSpPr/>
      </dsp:nvSpPr>
      <dsp:spPr>
        <a:xfrm>
          <a:off x="4241148" y="4410476"/>
          <a:ext cx="1711487" cy="390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0" lvl="0" indent="0" algn="r" defTabSz="622300">
            <a:lnSpc>
              <a:spcPct val="90000"/>
            </a:lnSpc>
            <a:spcBef>
              <a:spcPct val="0"/>
            </a:spcBef>
            <a:spcAft>
              <a:spcPct val="35000"/>
            </a:spcAft>
            <a:buNone/>
          </a:pPr>
          <a:r>
            <a:rPr lang="en-US" sz="1400" kern="1200" dirty="0"/>
            <a:t>VIDEO BRANDING</a:t>
          </a:r>
        </a:p>
      </dsp:txBody>
      <dsp:txXfrm>
        <a:off x="4241148" y="4410476"/>
        <a:ext cx="1711487" cy="390426"/>
      </dsp:txXfrm>
    </dsp:sp>
    <dsp:sp modelId="{AFEB9DC3-2BE8-4EF0-ACA4-003BAFC270E8}">
      <dsp:nvSpPr>
        <dsp:cNvPr id="0" name=""/>
        <dsp:cNvSpPr/>
      </dsp:nvSpPr>
      <dsp:spPr>
        <a:xfrm>
          <a:off x="7657933" y="4343973"/>
          <a:ext cx="1711487" cy="55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dirty="0"/>
            <a:t>ONLINE REPRESENTATION</a:t>
          </a:r>
        </a:p>
      </dsp:txBody>
      <dsp:txXfrm>
        <a:off x="7657933" y="4343973"/>
        <a:ext cx="1711487" cy="55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7F120-B531-44FF-9215-FBA0DE19B031}">
      <dsp:nvSpPr>
        <dsp:cNvPr id="0" name=""/>
        <dsp:cNvSpPr/>
      </dsp:nvSpPr>
      <dsp:spPr>
        <a:xfrm>
          <a:off x="0" y="0"/>
          <a:ext cx="11291697" cy="1671253"/>
        </a:xfrm>
        <a:prstGeom prst="roundRect">
          <a:avLst>
            <a:gd name="adj" fmla="val 10000"/>
          </a:avLst>
        </a:prstGeom>
        <a:solidFill>
          <a:srgbClr val="202326"/>
        </a:solidFill>
        <a:ln w="9525" cap="rnd" cmpd="sng" algn="ctr">
          <a:solidFill>
            <a:schemeClr val="accent1">
              <a:alpha val="90000"/>
              <a:tint val="40000"/>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E3E2B578-65AB-4572-92D2-68B2D39B6925}">
      <dsp:nvSpPr>
        <dsp:cNvPr id="0" name=""/>
        <dsp:cNvSpPr/>
      </dsp:nvSpPr>
      <dsp:spPr>
        <a:xfrm>
          <a:off x="342378" y="222833"/>
          <a:ext cx="1964248" cy="122558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a:ln>
          <a:gradFill>
            <a:gsLst>
              <a:gs pos="65490">
                <a:srgbClr val="C5C5C5"/>
              </a:gs>
              <a:gs pos="6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F860AEF-75F7-4B24-BDAE-464B1DC05062}">
      <dsp:nvSpPr>
        <dsp:cNvPr id="0" name=""/>
        <dsp:cNvSpPr/>
      </dsp:nvSpPr>
      <dsp:spPr>
        <a:xfrm rot="10800000">
          <a:off x="342378" y="1671253"/>
          <a:ext cx="1964248" cy="2042643"/>
        </a:xfrm>
        <a:prstGeom prst="round2SameRect">
          <a:avLst>
            <a:gd name="adj1" fmla="val 10500"/>
            <a:gd name="adj2" fmla="val 0"/>
          </a:avLst>
        </a:prstGeom>
        <a:solidFill>
          <a:srgbClr val="7030A0"/>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3200" kern="1200" dirty="0"/>
            <a:t>38 taka</a:t>
          </a:r>
        </a:p>
      </dsp:txBody>
      <dsp:txXfrm rot="10800000">
        <a:off x="402785" y="1671253"/>
        <a:ext cx="1843434" cy="1982236"/>
      </dsp:txXfrm>
    </dsp:sp>
    <dsp:sp modelId="{D0D57991-9975-4526-869D-57EBE71A0359}">
      <dsp:nvSpPr>
        <dsp:cNvPr id="0" name=""/>
        <dsp:cNvSpPr/>
      </dsp:nvSpPr>
      <dsp:spPr>
        <a:xfrm>
          <a:off x="2503051" y="222833"/>
          <a:ext cx="1964248" cy="122558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9C5F7C5-0D6C-48DF-84C2-BF62AA3C79EA}">
      <dsp:nvSpPr>
        <dsp:cNvPr id="0" name=""/>
        <dsp:cNvSpPr/>
      </dsp:nvSpPr>
      <dsp:spPr>
        <a:xfrm rot="10800000">
          <a:off x="2503051" y="1671253"/>
          <a:ext cx="1964248" cy="2042643"/>
        </a:xfrm>
        <a:prstGeom prst="round2SameRect">
          <a:avLst>
            <a:gd name="adj1" fmla="val 10500"/>
            <a:gd name="adj2" fmla="val 0"/>
          </a:avLst>
        </a:prstGeom>
        <a:solidFill>
          <a:srgbClr val="FF0000"/>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lvl="0" indent="0" algn="ctr" defTabSz="1422400">
            <a:lnSpc>
              <a:spcPct val="90000"/>
            </a:lnSpc>
            <a:spcBef>
              <a:spcPct val="0"/>
            </a:spcBef>
            <a:spcAft>
              <a:spcPct val="35000"/>
            </a:spcAft>
            <a:buNone/>
          </a:pPr>
          <a:r>
            <a:rPr lang="en-US" sz="3200" kern="1200" dirty="0"/>
            <a:t>0.125 taka</a:t>
          </a:r>
        </a:p>
      </dsp:txBody>
      <dsp:txXfrm rot="10800000">
        <a:off x="2563458" y="1671253"/>
        <a:ext cx="1843434" cy="1982236"/>
      </dsp:txXfrm>
    </dsp:sp>
    <dsp:sp modelId="{DD6E8A82-49AF-4AFF-80B8-AFD9534EE10E}">
      <dsp:nvSpPr>
        <dsp:cNvPr id="0" name=""/>
        <dsp:cNvSpPr/>
      </dsp:nvSpPr>
      <dsp:spPr>
        <a:xfrm>
          <a:off x="4733936" y="247903"/>
          <a:ext cx="1823824" cy="117544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4000" b="-14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20F97B0-7619-4AB7-A5DF-EF87553EAA6C}">
      <dsp:nvSpPr>
        <dsp:cNvPr id="0" name=""/>
        <dsp:cNvSpPr/>
      </dsp:nvSpPr>
      <dsp:spPr>
        <a:xfrm rot="10800000">
          <a:off x="4663724" y="1671253"/>
          <a:ext cx="1964248" cy="2042643"/>
        </a:xfrm>
        <a:prstGeom prst="round2SameRect">
          <a:avLst>
            <a:gd name="adj1" fmla="val 10500"/>
            <a:gd name="adj2" fmla="val 0"/>
          </a:avLst>
        </a:prstGeom>
        <a:solidFill>
          <a:srgbClr val="00B050"/>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lvl="0" indent="0" algn="ctr" defTabSz="1422400">
            <a:lnSpc>
              <a:spcPct val="90000"/>
            </a:lnSpc>
            <a:spcBef>
              <a:spcPct val="0"/>
            </a:spcBef>
            <a:spcAft>
              <a:spcPct val="35000"/>
            </a:spcAft>
            <a:buNone/>
          </a:pPr>
          <a:r>
            <a:rPr lang="en-US" sz="3200" kern="1200" dirty="0"/>
            <a:t>0.769 taka</a:t>
          </a:r>
        </a:p>
      </dsp:txBody>
      <dsp:txXfrm rot="10800000">
        <a:off x="4724131" y="1671253"/>
        <a:ext cx="1843434" cy="1982236"/>
      </dsp:txXfrm>
    </dsp:sp>
    <dsp:sp modelId="{9CCF3CD9-CD36-4B2C-B754-D4BBD2E661DF}">
      <dsp:nvSpPr>
        <dsp:cNvPr id="0" name=""/>
        <dsp:cNvSpPr/>
      </dsp:nvSpPr>
      <dsp:spPr>
        <a:xfrm>
          <a:off x="6824397" y="222833"/>
          <a:ext cx="1964248" cy="1225586"/>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7000" b="-1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E889374C-69A5-4AF5-90C2-F941498F20F3}">
      <dsp:nvSpPr>
        <dsp:cNvPr id="0" name=""/>
        <dsp:cNvSpPr/>
      </dsp:nvSpPr>
      <dsp:spPr>
        <a:xfrm rot="10800000">
          <a:off x="6824397" y="1671253"/>
          <a:ext cx="1964248" cy="2042643"/>
        </a:xfrm>
        <a:prstGeom prst="round2SameRect">
          <a:avLst>
            <a:gd name="adj1" fmla="val 10500"/>
            <a:gd name="adj2" fmla="val 0"/>
          </a:avLst>
        </a:prstGeom>
        <a:solidFill>
          <a:schemeClr val="accent3">
            <a:lumMod val="75000"/>
          </a:schemeClr>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4480" tIns="284480" rIns="284480" bIns="284480" numCol="1" spcCol="1270" anchor="t" anchorCtr="0">
          <a:noAutofit/>
        </a:bodyPr>
        <a:lstStyle/>
        <a:p>
          <a:pPr marL="0" lvl="0" indent="0" algn="ctr" defTabSz="1778000">
            <a:lnSpc>
              <a:spcPct val="90000"/>
            </a:lnSpc>
            <a:spcBef>
              <a:spcPct val="0"/>
            </a:spcBef>
            <a:spcAft>
              <a:spcPct val="35000"/>
            </a:spcAft>
            <a:buNone/>
          </a:pPr>
          <a:r>
            <a:rPr lang="en-US" sz="4000" kern="1200" dirty="0"/>
            <a:t>0.96 taka</a:t>
          </a:r>
        </a:p>
      </dsp:txBody>
      <dsp:txXfrm rot="10800000">
        <a:off x="6884804" y="1671253"/>
        <a:ext cx="1843434" cy="1982236"/>
      </dsp:txXfrm>
    </dsp:sp>
    <dsp:sp modelId="{3F483CDF-C059-4570-92E6-292361E878FE}">
      <dsp:nvSpPr>
        <dsp:cNvPr id="0" name=""/>
        <dsp:cNvSpPr/>
      </dsp:nvSpPr>
      <dsp:spPr>
        <a:xfrm>
          <a:off x="8985070" y="222833"/>
          <a:ext cx="1964248" cy="122558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4DF5702E-FF61-43E9-9B62-EED5B5748ED2}">
      <dsp:nvSpPr>
        <dsp:cNvPr id="0" name=""/>
        <dsp:cNvSpPr/>
      </dsp:nvSpPr>
      <dsp:spPr>
        <a:xfrm rot="10800000">
          <a:off x="8985070" y="1671253"/>
          <a:ext cx="1964248" cy="2042643"/>
        </a:xfrm>
        <a:prstGeom prst="round2SameRect">
          <a:avLst>
            <a:gd name="adj1" fmla="val 10500"/>
            <a:gd name="adj2" fmla="val 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4480" tIns="284480" rIns="284480" bIns="284480" numCol="1" spcCol="1270" anchor="t" anchorCtr="0">
          <a:noAutofit/>
        </a:bodyPr>
        <a:lstStyle/>
        <a:p>
          <a:pPr marL="0" lvl="0" indent="0" algn="ctr" defTabSz="1778000">
            <a:lnSpc>
              <a:spcPct val="90000"/>
            </a:lnSpc>
            <a:spcBef>
              <a:spcPct val="0"/>
            </a:spcBef>
            <a:spcAft>
              <a:spcPct val="35000"/>
            </a:spcAft>
            <a:buNone/>
          </a:pPr>
          <a:r>
            <a:rPr lang="en-US" sz="4000" kern="1200" dirty="0"/>
            <a:t>0.769 taka</a:t>
          </a:r>
        </a:p>
      </dsp:txBody>
      <dsp:txXfrm rot="10800000">
        <a:off x="9045477" y="1671253"/>
        <a:ext cx="1843434" cy="1982236"/>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4D5CB6-957C-8B41-9691-62EBF75D4D4B}" type="datetimeFigureOut">
              <a:rPr lang="en-US" smtClean="0"/>
              <a:t>12/11/2019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7CEDC7-5B31-1C4A-AFE5-8C2550956B43}" type="slidenum">
              <a:rPr lang="en-US" smtClean="0"/>
              <a:t>‹#›</a:t>
            </a:fld>
            <a:endParaRPr lang="en-US"/>
          </a:p>
        </p:txBody>
      </p:sp>
    </p:spTree>
    <p:extLst>
      <p:ext uri="{BB962C8B-B14F-4D97-AF65-F5344CB8AC3E}">
        <p14:creationId xmlns:p14="http://schemas.microsoft.com/office/powerpoint/2010/main" val="2578703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12/11/2019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12/11/2019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A8D593B-44B6-4BD1-BF19-DEE95101B8C5}"/>
              </a:ext>
            </a:extLst>
          </p:cNvPr>
          <p:cNvSpPr txBox="1"/>
          <p:nvPr/>
        </p:nvSpPr>
        <p:spPr>
          <a:xfrm>
            <a:off x="3808520" y="2673527"/>
            <a:ext cx="8237459" cy="1231106"/>
          </a:xfrm>
          <a:prstGeom prst="rect">
            <a:avLst/>
          </a:prstGeom>
          <a:noFill/>
        </p:spPr>
        <p:txBody>
          <a:bodyPr wrap="square" lIns="0" tIns="0" rIns="0" bIns="0" rtlCol="0">
            <a:spAutoFit/>
          </a:bodyPr>
          <a:lstStyle/>
          <a:p>
            <a:pPr algn="ctr">
              <a:tabLst>
                <a:tab pos="347663" algn="l"/>
              </a:tabLst>
            </a:pPr>
            <a:r>
              <a:rPr lang="en-US" sz="4000" b="1" dirty="0">
                <a:solidFill>
                  <a:prstClr val="white"/>
                </a:solidFill>
                <a:latin typeface="Century Gothic"/>
              </a:rPr>
              <a:t>PRESENTATION ON</a:t>
            </a:r>
          </a:p>
          <a:p>
            <a:pPr algn="ctr">
              <a:tabLst>
                <a:tab pos="347663" algn="l"/>
              </a:tabLst>
            </a:pPr>
            <a:r>
              <a:rPr lang="en-US" sz="4000" b="1" dirty="0">
                <a:solidFill>
                  <a:prstClr val="white"/>
                </a:solidFill>
                <a:latin typeface="Century Gothic"/>
              </a:rPr>
              <a:t>‘Online Based Grocery Market’</a:t>
            </a:r>
          </a:p>
        </p:txBody>
      </p:sp>
      <p:sp>
        <p:nvSpPr>
          <p:cNvPr id="13" name="Oval 12">
            <a:extLst>
              <a:ext uri="{FF2B5EF4-FFF2-40B4-BE49-F238E27FC236}">
                <a16:creationId xmlns:a16="http://schemas.microsoft.com/office/drawing/2014/main" id="{2240DDC3-4E55-4F28-8794-08166261D429}"/>
              </a:ext>
              <a:ext uri="{C183D7F6-B498-43B3-948B-1728B52AA6E4}">
                <adec:decorative xmlns:adec="http://schemas.microsoft.com/office/drawing/2017/decorative" val="1"/>
              </a:ext>
            </a:extLst>
          </p:cNvPr>
          <p:cNvSpPr/>
          <p:nvPr/>
        </p:nvSpPr>
        <p:spPr>
          <a:xfrm>
            <a:off x="7958885" y="811156"/>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Oval 13">
            <a:extLst>
              <a:ext uri="{FF2B5EF4-FFF2-40B4-BE49-F238E27FC236}">
                <a16:creationId xmlns:a16="http://schemas.microsoft.com/office/drawing/2014/main" id="{A68584C8-99F7-4353-A69E-D6A62D2376C4}"/>
              </a:ext>
              <a:ext uri="{C183D7F6-B498-43B3-948B-1728B52AA6E4}">
                <adec:decorative xmlns:adec="http://schemas.microsoft.com/office/drawing/2017/decorative" val="1"/>
              </a:ext>
            </a:extLst>
          </p:cNvPr>
          <p:cNvSpPr/>
          <p:nvPr/>
        </p:nvSpPr>
        <p:spPr>
          <a:xfrm>
            <a:off x="8482970" y="896880"/>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14">
            <a:extLst>
              <a:ext uri="{FF2B5EF4-FFF2-40B4-BE49-F238E27FC236}">
                <a16:creationId xmlns:a16="http://schemas.microsoft.com/office/drawing/2014/main" id="{0535D4C1-06C6-4893-B69A-328EC4BFAD38}"/>
              </a:ext>
              <a:ext uri="{C183D7F6-B498-43B3-948B-1728B52AA6E4}">
                <adec:decorative xmlns:adec="http://schemas.microsoft.com/office/drawing/2017/decorative" val="1"/>
              </a:ext>
            </a:extLst>
          </p:cNvPr>
          <p:cNvSpPr/>
          <p:nvPr/>
        </p:nvSpPr>
        <p:spPr>
          <a:xfrm>
            <a:off x="7533726" y="896880"/>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6" name="Picture 15">
            <a:extLst>
              <a:ext uri="{FF2B5EF4-FFF2-40B4-BE49-F238E27FC236}">
                <a16:creationId xmlns:a16="http://schemas.microsoft.com/office/drawing/2014/main" id="{4BB5A934-3690-472F-915D-143F4126958D}"/>
              </a:ext>
            </a:extLst>
          </p:cNvPr>
          <p:cNvPicPr>
            <a:picLocks noChangeAspect="1"/>
          </p:cNvPicPr>
          <p:nvPr/>
        </p:nvPicPr>
        <p:blipFill>
          <a:blip r:embed="rId2"/>
          <a:stretch>
            <a:fillRect/>
          </a:stretch>
        </p:blipFill>
        <p:spPr>
          <a:xfrm>
            <a:off x="8092752" y="5184470"/>
            <a:ext cx="871804" cy="877900"/>
          </a:xfrm>
          <a:prstGeom prst="rect">
            <a:avLst/>
          </a:prstGeom>
        </p:spPr>
      </p:pic>
      <p:pic>
        <p:nvPicPr>
          <p:cNvPr id="17" name="Picture 16">
            <a:extLst>
              <a:ext uri="{FF2B5EF4-FFF2-40B4-BE49-F238E27FC236}">
                <a16:creationId xmlns:a16="http://schemas.microsoft.com/office/drawing/2014/main" id="{41533407-178D-477F-8F32-1B2993BE5315}"/>
              </a:ext>
            </a:extLst>
          </p:cNvPr>
          <p:cNvPicPr>
            <a:picLocks noChangeAspect="1"/>
          </p:cNvPicPr>
          <p:nvPr/>
        </p:nvPicPr>
        <p:blipFill>
          <a:blip r:embed="rId3"/>
          <a:stretch>
            <a:fillRect/>
          </a:stretch>
        </p:blipFill>
        <p:spPr>
          <a:xfrm>
            <a:off x="8691426" y="5262170"/>
            <a:ext cx="701101" cy="707197"/>
          </a:xfrm>
          <a:prstGeom prst="rect">
            <a:avLst/>
          </a:prstGeom>
        </p:spPr>
      </p:pic>
      <p:pic>
        <p:nvPicPr>
          <p:cNvPr id="18" name="Picture 17">
            <a:extLst>
              <a:ext uri="{FF2B5EF4-FFF2-40B4-BE49-F238E27FC236}">
                <a16:creationId xmlns:a16="http://schemas.microsoft.com/office/drawing/2014/main" id="{AFD54B6A-8464-4E43-B0B2-B743340E6259}"/>
              </a:ext>
            </a:extLst>
          </p:cNvPr>
          <p:cNvPicPr>
            <a:picLocks noChangeAspect="1"/>
          </p:cNvPicPr>
          <p:nvPr/>
        </p:nvPicPr>
        <p:blipFill>
          <a:blip r:embed="rId3"/>
          <a:stretch>
            <a:fillRect/>
          </a:stretch>
        </p:blipFill>
        <p:spPr>
          <a:xfrm>
            <a:off x="7696145" y="5269822"/>
            <a:ext cx="701101" cy="707197"/>
          </a:xfrm>
          <a:prstGeom prst="rect">
            <a:avLst/>
          </a:prstGeom>
        </p:spPr>
      </p:pic>
      <p:sp>
        <p:nvSpPr>
          <p:cNvPr id="19" name="TextBox 18">
            <a:extLst>
              <a:ext uri="{FF2B5EF4-FFF2-40B4-BE49-F238E27FC236}">
                <a16:creationId xmlns:a16="http://schemas.microsoft.com/office/drawing/2014/main" id="{36309A3E-EBDF-454F-BE24-1FF4B45CB1D1}"/>
              </a:ext>
            </a:extLst>
          </p:cNvPr>
          <p:cNvSpPr txBox="1"/>
          <p:nvPr/>
        </p:nvSpPr>
        <p:spPr>
          <a:xfrm>
            <a:off x="465386" y="4523161"/>
            <a:ext cx="4467890" cy="1908215"/>
          </a:xfrm>
          <a:prstGeom prst="rect">
            <a:avLst/>
          </a:prstGeom>
          <a:noFill/>
        </p:spPr>
        <p:txBody>
          <a:bodyPr wrap="none" rtlCol="0">
            <a:spAutoFit/>
          </a:bodyPr>
          <a:lstStyle/>
          <a:p>
            <a:r>
              <a:rPr lang="en-US" sz="4000" dirty="0"/>
              <a:t>Group No: 01</a:t>
            </a:r>
          </a:p>
          <a:p>
            <a:r>
              <a:rPr lang="en-US" sz="2400" dirty="0"/>
              <a:t>Group members:</a:t>
            </a:r>
          </a:p>
          <a:p>
            <a:r>
              <a:rPr lang="en-US" i="1" dirty="0"/>
              <a:t>Pritam, </a:t>
            </a:r>
            <a:r>
              <a:rPr lang="en-US" i="1" dirty="0" err="1"/>
              <a:t>Banik</a:t>
            </a:r>
            <a:r>
              <a:rPr lang="en-US" i="1" dirty="0"/>
              <a:t> (18-38513-2)</a:t>
            </a:r>
          </a:p>
          <a:p>
            <a:r>
              <a:rPr lang="en-US" i="1" dirty="0"/>
              <a:t>Rahman, Md </a:t>
            </a:r>
            <a:r>
              <a:rPr lang="en-US" i="1" dirty="0" err="1"/>
              <a:t>Ashikur</a:t>
            </a:r>
            <a:r>
              <a:rPr lang="en-US" i="1" dirty="0"/>
              <a:t> (18-38519-2) </a:t>
            </a:r>
            <a:endParaRPr lang="en-US" dirty="0"/>
          </a:p>
          <a:p>
            <a:r>
              <a:rPr lang="en-US" i="1" dirty="0"/>
              <a:t>Borno, Md Sabbir Hossain (18-38537-2) </a:t>
            </a:r>
            <a:endParaRPr lang="en-US" dirty="0"/>
          </a:p>
        </p:txBody>
      </p:sp>
      <p:sp>
        <p:nvSpPr>
          <p:cNvPr id="4" name="Rectangle 3">
            <a:extLst>
              <a:ext uri="{FF2B5EF4-FFF2-40B4-BE49-F238E27FC236}">
                <a16:creationId xmlns:a16="http://schemas.microsoft.com/office/drawing/2014/main" id="{0CCC1F60-6804-403F-A12A-5B8707A97D06}"/>
              </a:ext>
            </a:extLst>
          </p:cNvPr>
          <p:cNvSpPr/>
          <p:nvPr/>
        </p:nvSpPr>
        <p:spPr>
          <a:xfrm>
            <a:off x="5487933" y="4317210"/>
            <a:ext cx="4941903" cy="369332"/>
          </a:xfrm>
          <a:prstGeom prst="rect">
            <a:avLst/>
          </a:prstGeom>
        </p:spPr>
        <p:txBody>
          <a:bodyPr wrap="square">
            <a:spAutoFit/>
          </a:bodyPr>
          <a:lstStyle/>
          <a:p>
            <a:r>
              <a:rPr lang="en-US" dirty="0"/>
              <a:t>Course Instructor: </a:t>
            </a:r>
            <a:r>
              <a:rPr lang="en-US" b="1" dirty="0"/>
              <a:t>MD SIYAMUL ISLAM</a:t>
            </a:r>
            <a:endParaRPr lang="en-US" dirty="0"/>
          </a:p>
        </p:txBody>
      </p:sp>
    </p:spTree>
    <p:extLst>
      <p:ext uri="{BB962C8B-B14F-4D97-AF65-F5344CB8AC3E}">
        <p14:creationId xmlns:p14="http://schemas.microsoft.com/office/powerpoint/2010/main" val="1011045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564163"/>
          </a:xfrm>
          <a:pattFill prst="pct5">
            <a:fgClr>
              <a:schemeClr val="accent6">
                <a:lumMod val="75000"/>
              </a:schemeClr>
            </a:fgClr>
            <a:bgClr>
              <a:schemeClr val="bg1"/>
            </a:bgClr>
          </a:pattFill>
        </p:spPr>
        <p:txBody>
          <a:bodyPr>
            <a:normAutofit fontScale="90000"/>
          </a:bodyPr>
          <a:lstStyle/>
          <a:p>
            <a:pPr algn="ctr"/>
            <a:r>
              <a:rPr lang="en-US" sz="3600" dirty="0"/>
              <a:t>Class diagram</a:t>
            </a:r>
          </a:p>
        </p:txBody>
      </p:sp>
      <p:pic>
        <p:nvPicPr>
          <p:cNvPr id="8" name="Content Placeholder 7">
            <a:extLst>
              <a:ext uri="{FF2B5EF4-FFF2-40B4-BE49-F238E27FC236}">
                <a16:creationId xmlns:a16="http://schemas.microsoft.com/office/drawing/2014/main" id="{B0C04745-8618-480B-AC87-00568439A673}"/>
              </a:ext>
            </a:extLst>
          </p:cNvPr>
          <p:cNvPicPr>
            <a:picLocks noGrp="1" noChangeAspect="1"/>
          </p:cNvPicPr>
          <p:nvPr>
            <p:ph idx="1"/>
          </p:nvPr>
        </p:nvPicPr>
        <p:blipFill>
          <a:blip r:embed="rId2"/>
          <a:stretch>
            <a:fillRect/>
          </a:stretch>
        </p:blipFill>
        <p:spPr>
          <a:xfrm>
            <a:off x="1595021" y="772357"/>
            <a:ext cx="9001957" cy="6010614"/>
          </a:xfrm>
        </p:spPr>
      </p:pic>
    </p:spTree>
    <p:extLst>
      <p:ext uri="{BB962C8B-B14F-4D97-AF65-F5344CB8AC3E}">
        <p14:creationId xmlns:p14="http://schemas.microsoft.com/office/powerpoint/2010/main" val="495572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564163"/>
          </a:xfrm>
          <a:pattFill prst="pct5">
            <a:fgClr>
              <a:schemeClr val="accent6">
                <a:lumMod val="75000"/>
              </a:schemeClr>
            </a:fgClr>
            <a:bgClr>
              <a:schemeClr val="bg1"/>
            </a:bgClr>
          </a:pattFill>
        </p:spPr>
        <p:txBody>
          <a:bodyPr>
            <a:normAutofit fontScale="90000"/>
          </a:bodyPr>
          <a:lstStyle/>
          <a:p>
            <a:pPr algn="ctr"/>
            <a:r>
              <a:rPr lang="en-US" sz="3600" dirty="0"/>
              <a:t>Application UI</a:t>
            </a:r>
          </a:p>
        </p:txBody>
      </p:sp>
      <p:pic>
        <p:nvPicPr>
          <p:cNvPr id="13" name="Content Placeholder 12">
            <a:extLst>
              <a:ext uri="{FF2B5EF4-FFF2-40B4-BE49-F238E27FC236}">
                <a16:creationId xmlns:a16="http://schemas.microsoft.com/office/drawing/2014/main" id="{0CA75FAC-2586-4969-91CC-3E2CAF360BF8}"/>
              </a:ext>
            </a:extLst>
          </p:cNvPr>
          <p:cNvPicPr>
            <a:picLocks noGrp="1" noChangeAspect="1"/>
          </p:cNvPicPr>
          <p:nvPr>
            <p:ph idx="1"/>
          </p:nvPr>
        </p:nvPicPr>
        <p:blipFill>
          <a:blip r:embed="rId2"/>
          <a:stretch>
            <a:fillRect/>
          </a:stretch>
        </p:blipFill>
        <p:spPr>
          <a:xfrm>
            <a:off x="385277" y="793974"/>
            <a:ext cx="5236040" cy="2910630"/>
          </a:xfrm>
        </p:spPr>
      </p:pic>
      <p:pic>
        <p:nvPicPr>
          <p:cNvPr id="15" name="Picture 14">
            <a:extLst>
              <a:ext uri="{FF2B5EF4-FFF2-40B4-BE49-F238E27FC236}">
                <a16:creationId xmlns:a16="http://schemas.microsoft.com/office/drawing/2014/main" id="{C6A0793D-204A-41A8-A0A1-C06D230349D9}"/>
              </a:ext>
            </a:extLst>
          </p:cNvPr>
          <p:cNvPicPr>
            <a:picLocks noChangeAspect="1"/>
          </p:cNvPicPr>
          <p:nvPr/>
        </p:nvPicPr>
        <p:blipFill>
          <a:blip r:embed="rId3"/>
          <a:stretch>
            <a:fillRect/>
          </a:stretch>
        </p:blipFill>
        <p:spPr>
          <a:xfrm>
            <a:off x="6188306" y="793973"/>
            <a:ext cx="5308277" cy="2910629"/>
          </a:xfrm>
          <a:prstGeom prst="rect">
            <a:avLst/>
          </a:prstGeom>
        </p:spPr>
      </p:pic>
      <p:pic>
        <p:nvPicPr>
          <p:cNvPr id="17" name="Picture 16">
            <a:extLst>
              <a:ext uri="{FF2B5EF4-FFF2-40B4-BE49-F238E27FC236}">
                <a16:creationId xmlns:a16="http://schemas.microsoft.com/office/drawing/2014/main" id="{C45EF04A-A155-4804-AFB2-5A1AD97AD1DF}"/>
              </a:ext>
            </a:extLst>
          </p:cNvPr>
          <p:cNvPicPr>
            <a:picLocks noChangeAspect="1"/>
          </p:cNvPicPr>
          <p:nvPr/>
        </p:nvPicPr>
        <p:blipFill>
          <a:blip r:embed="rId4"/>
          <a:stretch>
            <a:fillRect/>
          </a:stretch>
        </p:blipFill>
        <p:spPr>
          <a:xfrm>
            <a:off x="3134000" y="3788580"/>
            <a:ext cx="5458842" cy="2994391"/>
          </a:xfrm>
          <a:prstGeom prst="rect">
            <a:avLst/>
          </a:prstGeom>
        </p:spPr>
      </p:pic>
    </p:spTree>
    <p:extLst>
      <p:ext uri="{BB962C8B-B14F-4D97-AF65-F5344CB8AC3E}">
        <p14:creationId xmlns:p14="http://schemas.microsoft.com/office/powerpoint/2010/main" val="1214539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783380" y="75029"/>
            <a:ext cx="4625240" cy="564163"/>
          </a:xfrm>
          <a:pattFill prst="pct5">
            <a:fgClr>
              <a:schemeClr val="accent6">
                <a:lumMod val="75000"/>
              </a:schemeClr>
            </a:fgClr>
            <a:bgClr>
              <a:schemeClr val="bg1"/>
            </a:bgClr>
          </a:pattFill>
        </p:spPr>
        <p:txBody>
          <a:bodyPr>
            <a:normAutofit fontScale="90000"/>
          </a:bodyPr>
          <a:lstStyle/>
          <a:p>
            <a:pPr algn="ctr"/>
            <a:r>
              <a:rPr lang="en-US" sz="3600" dirty="0"/>
              <a:t>Database</a:t>
            </a:r>
          </a:p>
        </p:txBody>
      </p:sp>
      <p:pic>
        <p:nvPicPr>
          <p:cNvPr id="6" name="Content Placeholder 5">
            <a:extLst>
              <a:ext uri="{FF2B5EF4-FFF2-40B4-BE49-F238E27FC236}">
                <a16:creationId xmlns:a16="http://schemas.microsoft.com/office/drawing/2014/main" id="{EF3B3580-70D8-4277-BC05-3349FDD4812C}"/>
              </a:ext>
            </a:extLst>
          </p:cNvPr>
          <p:cNvPicPr>
            <a:picLocks noGrp="1" noChangeAspect="1"/>
          </p:cNvPicPr>
          <p:nvPr>
            <p:ph idx="1"/>
          </p:nvPr>
        </p:nvPicPr>
        <p:blipFill>
          <a:blip r:embed="rId2"/>
          <a:stretch>
            <a:fillRect/>
          </a:stretch>
        </p:blipFill>
        <p:spPr>
          <a:xfrm>
            <a:off x="1651247" y="1127464"/>
            <a:ext cx="9108489" cy="4663736"/>
          </a:xfrm>
        </p:spPr>
      </p:pic>
    </p:spTree>
    <p:extLst>
      <p:ext uri="{BB962C8B-B14F-4D97-AF65-F5344CB8AC3E}">
        <p14:creationId xmlns:p14="http://schemas.microsoft.com/office/powerpoint/2010/main" val="282238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84B731-BF86-41B7-AED9-C09CD5FE568E}"/>
              </a:ext>
            </a:extLst>
          </p:cNvPr>
          <p:cNvSpPr/>
          <p:nvPr/>
        </p:nvSpPr>
        <p:spPr>
          <a:xfrm>
            <a:off x="3241800" y="387822"/>
            <a:ext cx="8085840" cy="699009"/>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3">
            <a:extLst>
              <a:ext uri="{FF2B5EF4-FFF2-40B4-BE49-F238E27FC236}">
                <a16:creationId xmlns:a16="http://schemas.microsoft.com/office/drawing/2014/main" id="{DEB6ED17-FF80-4220-B2D7-D2B346F75552}"/>
              </a:ext>
            </a:extLst>
          </p:cNvPr>
          <p:cNvGraphicFramePr>
            <a:graphicFrameLocks noGrp="1"/>
          </p:cNvGraphicFramePr>
          <p:nvPr>
            <p:ph idx="1"/>
            <p:extLst>
              <p:ext uri="{D42A27DB-BD31-4B8C-83A1-F6EECF244321}">
                <p14:modId xmlns:p14="http://schemas.microsoft.com/office/powerpoint/2010/main" val="3719090671"/>
              </p:ext>
            </p:extLst>
          </p:nvPr>
        </p:nvGraphicFramePr>
        <p:xfrm>
          <a:off x="-150125" y="1577123"/>
          <a:ext cx="11477766" cy="5070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8BD1A647-85D0-4CDD-8853-D043ECB91080}"/>
              </a:ext>
            </a:extLst>
          </p:cNvPr>
          <p:cNvSpPr/>
          <p:nvPr/>
        </p:nvSpPr>
        <p:spPr>
          <a:xfrm>
            <a:off x="3241800" y="387823"/>
            <a:ext cx="8085841" cy="707886"/>
          </a:xfrm>
          <a:prstGeom prst="rect">
            <a:avLst/>
          </a:prstGeom>
        </p:spPr>
        <p:txBody>
          <a:bodyPr wrap="square">
            <a:spAutoFit/>
          </a:bodyPr>
          <a:lstStyle/>
          <a:p>
            <a:r>
              <a:rPr lang="en-US" sz="4000" cap="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ea"/>
                <a:cs typeface="+mj-cs"/>
              </a:rPr>
              <a:t>How we promote our system</a:t>
            </a:r>
            <a:endParaRPr lang="en-US" dirty="0"/>
          </a:p>
        </p:txBody>
      </p:sp>
    </p:spTree>
    <p:extLst>
      <p:ext uri="{BB962C8B-B14F-4D97-AF65-F5344CB8AC3E}">
        <p14:creationId xmlns:p14="http://schemas.microsoft.com/office/powerpoint/2010/main" val="1058309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EAA3DCC-AF8F-4E40-86FD-38B3209174CB}"/>
              </a:ext>
            </a:extLst>
          </p:cNvPr>
          <p:cNvSpPr>
            <a:spLocks noGrp="1"/>
          </p:cNvSpPr>
          <p:nvPr>
            <p:ph type="title"/>
          </p:nvPr>
        </p:nvSpPr>
        <p:spPr>
          <a:xfrm>
            <a:off x="4607944" y="314119"/>
            <a:ext cx="3717190" cy="1905000"/>
          </a:xfrm>
          <a:pattFill prst="pct5">
            <a:fgClr>
              <a:schemeClr val="accent1"/>
            </a:fgClr>
            <a:bgClr>
              <a:schemeClr val="bg1"/>
            </a:bgClr>
          </a:pattFill>
        </p:spPr>
        <p:txBody>
          <a:bodyPr/>
          <a:lstStyle/>
          <a:p>
            <a:pPr algn="ctr"/>
            <a:r>
              <a:rPr lang="en-US" dirty="0"/>
              <a:t>Costing for</a:t>
            </a:r>
            <a:br>
              <a:rPr lang="en-US" dirty="0"/>
            </a:br>
            <a:r>
              <a:rPr lang="en-US" dirty="0"/>
              <a:t>(for </a:t>
            </a:r>
            <a:r>
              <a:rPr lang="en-US" dirty="0" err="1"/>
              <a:t>i.E.</a:t>
            </a:r>
            <a:r>
              <a:rPr lang="en-US" dirty="0"/>
              <a:t>)Rice/kg</a:t>
            </a:r>
          </a:p>
        </p:txBody>
      </p:sp>
      <p:graphicFrame>
        <p:nvGraphicFramePr>
          <p:cNvPr id="8" name="Content Placeholder 5">
            <a:extLst>
              <a:ext uri="{FF2B5EF4-FFF2-40B4-BE49-F238E27FC236}">
                <a16:creationId xmlns:a16="http://schemas.microsoft.com/office/drawing/2014/main" id="{B7EF44C7-AFCB-4E32-AD5D-941D8B03C13F}"/>
              </a:ext>
            </a:extLst>
          </p:cNvPr>
          <p:cNvGraphicFramePr>
            <a:graphicFrameLocks noGrp="1"/>
          </p:cNvGraphicFramePr>
          <p:nvPr>
            <p:ph idx="1"/>
            <p:extLst>
              <p:ext uri="{D42A27DB-BD31-4B8C-83A1-F6EECF244321}">
                <p14:modId xmlns:p14="http://schemas.microsoft.com/office/powerpoint/2010/main" val="1185712920"/>
              </p:ext>
            </p:extLst>
          </p:nvPr>
        </p:nvGraphicFramePr>
        <p:xfrm>
          <a:off x="472672" y="2821105"/>
          <a:ext cx="11291698" cy="3713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ounded Rectangular Callout 2">
            <a:extLst>
              <a:ext uri="{FF2B5EF4-FFF2-40B4-BE49-F238E27FC236}">
                <a16:creationId xmlns:a16="http://schemas.microsoft.com/office/drawing/2014/main" id="{C7BD01F3-F5D4-4632-9FFA-2F10A59BB537}"/>
              </a:ext>
            </a:extLst>
          </p:cNvPr>
          <p:cNvSpPr/>
          <p:nvPr/>
        </p:nvSpPr>
        <p:spPr>
          <a:xfrm rot="20454363">
            <a:off x="158519" y="1620045"/>
            <a:ext cx="1759888" cy="93904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Paddy 23tk/kg</a:t>
            </a:r>
          </a:p>
          <a:p>
            <a:pPr algn="ctr"/>
            <a:r>
              <a:rPr lang="en-US" sz="1000" dirty="0"/>
              <a:t>1Kg paddy = 0.6 Kg Rice</a:t>
            </a:r>
          </a:p>
          <a:p>
            <a:pPr algn="ctr"/>
            <a:r>
              <a:rPr lang="en-US" sz="1000" dirty="0"/>
              <a:t>1Kg Rice = 1.67Kg Paddy </a:t>
            </a:r>
          </a:p>
          <a:p>
            <a:pPr algn="ctr"/>
            <a:r>
              <a:rPr lang="en-US" sz="1000" dirty="0"/>
              <a:t>= 38tk/Kg</a:t>
            </a:r>
          </a:p>
        </p:txBody>
      </p:sp>
    </p:spTree>
    <p:extLst>
      <p:ext uri="{BB962C8B-B14F-4D97-AF65-F5344CB8AC3E}">
        <p14:creationId xmlns:p14="http://schemas.microsoft.com/office/powerpoint/2010/main" val="3906418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B63C7BC-F758-4DA3-98FA-2CFF753BEB4A}"/>
              </a:ext>
            </a:extLst>
          </p:cNvPr>
          <p:cNvSpPr>
            <a:spLocks noGrp="1"/>
          </p:cNvSpPr>
          <p:nvPr>
            <p:ph idx="1"/>
          </p:nvPr>
        </p:nvSpPr>
        <p:spPr>
          <a:xfrm>
            <a:off x="1141413" y="2319292"/>
            <a:ext cx="9905998" cy="2362200"/>
          </a:xfrm>
        </p:spPr>
        <p:txBody>
          <a:bodyPr/>
          <a:lstStyle/>
          <a:p>
            <a:r>
              <a:rPr lang="en-US" dirty="0"/>
              <a:t>Provide loan to the farmers.</a:t>
            </a:r>
          </a:p>
          <a:p>
            <a:r>
              <a:rPr lang="en-US" dirty="0"/>
              <a:t>Add all grocery items gradually.</a:t>
            </a:r>
          </a:p>
          <a:p>
            <a:r>
              <a:rPr lang="en-US" dirty="0"/>
              <a:t>Provide service to entire country.</a:t>
            </a:r>
          </a:p>
          <a:p>
            <a:r>
              <a:rPr lang="en-US" dirty="0"/>
              <a:t>Export product to foreign countries if the project goes that far.</a:t>
            </a:r>
          </a:p>
        </p:txBody>
      </p:sp>
      <p:sp>
        <p:nvSpPr>
          <p:cNvPr id="8" name="Title 1">
            <a:extLst>
              <a:ext uri="{FF2B5EF4-FFF2-40B4-BE49-F238E27FC236}">
                <a16:creationId xmlns:a16="http://schemas.microsoft.com/office/drawing/2014/main" id="{695CA51C-18D4-4CE5-AEBB-0F58C744843D}"/>
              </a:ext>
            </a:extLst>
          </p:cNvPr>
          <p:cNvSpPr txBox="1">
            <a:spLocks/>
          </p:cNvSpPr>
          <p:nvPr/>
        </p:nvSpPr>
        <p:spPr>
          <a:xfrm>
            <a:off x="2996321" y="630313"/>
            <a:ext cx="6196181" cy="1014275"/>
          </a:xfrm>
          <a:prstGeom prst="rect">
            <a:avLst/>
          </a:prstGeom>
          <a:pattFill prst="pct5">
            <a:fgClr>
              <a:schemeClr val="accent1"/>
            </a:fgClr>
            <a:bgClr>
              <a:schemeClr val="bg1"/>
            </a:bgClr>
          </a:pattFill>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Future planning</a:t>
            </a:r>
          </a:p>
        </p:txBody>
      </p:sp>
    </p:spTree>
    <p:extLst>
      <p:ext uri="{BB962C8B-B14F-4D97-AF65-F5344CB8AC3E}">
        <p14:creationId xmlns:p14="http://schemas.microsoft.com/office/powerpoint/2010/main" val="57677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93EAC36-F974-4E18-A233-6D458EAC69FF}"/>
              </a:ext>
            </a:extLst>
          </p:cNvPr>
          <p:cNvSpPr>
            <a:spLocks noGrp="1"/>
          </p:cNvSpPr>
          <p:nvPr>
            <p:ph idx="1"/>
          </p:nvPr>
        </p:nvSpPr>
        <p:spPr>
          <a:xfrm>
            <a:off x="162328" y="2204342"/>
            <a:ext cx="11669770" cy="3917852"/>
          </a:xfrm>
        </p:spPr>
        <p:txBody>
          <a:bodyPr>
            <a:normAutofit lnSpcReduction="10000"/>
          </a:bodyPr>
          <a:lstStyle/>
          <a:p>
            <a:pPr marL="0" indent="0" algn="just">
              <a:buNone/>
            </a:pPr>
            <a:r>
              <a:rPr lang="en-SG" sz="2800" dirty="0">
                <a:effectLst/>
              </a:rPr>
              <a:t>Technologies are blessing to us. By working on this project we have learned so many things that’ll help us to do more projects like this. Eventually we talked with the farmers personally to know every details. Our mission with this project is to provide our services to whole Bangladesh . We hope that if it works according to our mission, one day it will be able to balance the social inequality. We can solve unemployment problem by adding employment on this project. We believe “coming together is a beginning. Keeping together is progress. Working together is success.” </a:t>
            </a:r>
            <a:endParaRPr lang="en-US" sz="2800" dirty="0">
              <a:effectLst/>
            </a:endParaRPr>
          </a:p>
        </p:txBody>
      </p:sp>
      <p:sp>
        <p:nvSpPr>
          <p:cNvPr id="7" name="Title 1">
            <a:extLst>
              <a:ext uri="{FF2B5EF4-FFF2-40B4-BE49-F238E27FC236}">
                <a16:creationId xmlns:a16="http://schemas.microsoft.com/office/drawing/2014/main" id="{DB077028-2E00-4488-B5F9-CCA16CAF9713}"/>
              </a:ext>
            </a:extLst>
          </p:cNvPr>
          <p:cNvSpPr txBox="1">
            <a:spLocks/>
          </p:cNvSpPr>
          <p:nvPr/>
        </p:nvSpPr>
        <p:spPr>
          <a:xfrm>
            <a:off x="4385678" y="505189"/>
            <a:ext cx="3420644" cy="994299"/>
          </a:xfrm>
          <a:prstGeom prst="rect">
            <a:avLst/>
          </a:prstGeom>
          <a:pattFill prst="pct5">
            <a:fgClr>
              <a:schemeClr val="accent6">
                <a:lumMod val="75000"/>
              </a:schemeClr>
            </a:fgClr>
            <a:bgClr>
              <a:schemeClr val="bg1"/>
            </a:bgClr>
          </a:pattFill>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a:t>CONCLUSION</a:t>
            </a:r>
          </a:p>
        </p:txBody>
      </p:sp>
    </p:spTree>
    <p:extLst>
      <p:ext uri="{BB962C8B-B14F-4D97-AF65-F5344CB8AC3E}">
        <p14:creationId xmlns:p14="http://schemas.microsoft.com/office/powerpoint/2010/main" val="139893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A9D6BDF-CD0D-450E-9E49-AB6EA6D2B897}"/>
              </a:ex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5" name="Oval 4">
              <a:extLst>
                <a:ext uri="{FF2B5EF4-FFF2-40B4-BE49-F238E27FC236}">
                  <a16:creationId xmlns:a16="http://schemas.microsoft.com/office/drawing/2014/main" id="{1CDA2350-40EE-47E4-AF40-A5931C9C26E0}"/>
                </a:ext>
              </a:extLst>
            </p:cNvPr>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B2767BE-EF51-4F60-AFCE-CAFC307607C5}"/>
                </a:ext>
              </a:extLst>
            </p:cNvPr>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Oval 6">
            <a:extLst>
              <a:ext uri="{FF2B5EF4-FFF2-40B4-BE49-F238E27FC236}">
                <a16:creationId xmlns:a16="http://schemas.microsoft.com/office/drawing/2014/main" id="{92F20444-FEC0-4213-9DF7-9A40B4ADF79E}"/>
              </a:ex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5E6B9175-37D8-4386-95F6-CDA1CDF55778}"/>
              </a:ex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extBox 8">
            <a:extLst>
              <a:ext uri="{FF2B5EF4-FFF2-40B4-BE49-F238E27FC236}">
                <a16:creationId xmlns:a16="http://schemas.microsoft.com/office/drawing/2014/main" id="{1B0FDABB-18EC-4EAF-A8A0-D0E733EBAF9A}"/>
              </a:ext>
            </a:extLst>
          </p:cNvPr>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Tree>
    <p:extLst>
      <p:ext uri="{BB962C8B-B14F-4D97-AF65-F5344CB8AC3E}">
        <p14:creationId xmlns:p14="http://schemas.microsoft.com/office/powerpoint/2010/main" val="1631453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F002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284007214"/>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979453D-16BB-42A5-B52C-5BB01FC0899F}"/>
              </a:ext>
            </a:extLst>
          </p:cNvPr>
          <p:cNvSpPr>
            <a:spLocks noGrp="1"/>
          </p:cNvSpPr>
          <p:nvPr>
            <p:ph type="title"/>
          </p:nvPr>
        </p:nvSpPr>
        <p:spPr>
          <a:xfrm>
            <a:off x="4274457" y="198188"/>
            <a:ext cx="3643086" cy="1018054"/>
          </a:xfrm>
          <a:pattFill prst="pct5">
            <a:fgClr>
              <a:schemeClr val="accent6">
                <a:lumMod val="75000"/>
              </a:schemeClr>
            </a:fgClr>
            <a:bgClr>
              <a:schemeClr val="bg1"/>
            </a:bgClr>
          </a:pattFill>
        </p:spPr>
        <p:txBody>
          <a:bodyPr>
            <a:normAutofit/>
          </a:bodyPr>
          <a:lstStyle/>
          <a:p>
            <a:r>
              <a:rPr lang="en-US" sz="3600" dirty="0"/>
              <a:t>Introduction</a:t>
            </a:r>
          </a:p>
        </p:txBody>
      </p:sp>
      <p:sp>
        <p:nvSpPr>
          <p:cNvPr id="5" name="TextBox 4">
            <a:extLst>
              <a:ext uri="{FF2B5EF4-FFF2-40B4-BE49-F238E27FC236}">
                <a16:creationId xmlns:a16="http://schemas.microsoft.com/office/drawing/2014/main" id="{EA0D3ED9-5C91-4BF0-A630-6F6AD981D2A3}"/>
              </a:ext>
            </a:extLst>
          </p:cNvPr>
          <p:cNvSpPr txBox="1"/>
          <p:nvPr/>
        </p:nvSpPr>
        <p:spPr>
          <a:xfrm>
            <a:off x="9099665" y="1028488"/>
            <a:ext cx="2757417" cy="461665"/>
          </a:xfrm>
          <a:prstGeom prst="rect">
            <a:avLst/>
          </a:prstGeom>
          <a:noFill/>
        </p:spPr>
        <p:txBody>
          <a:bodyPr wrap="square" rtlCol="0">
            <a:spAutoFit/>
          </a:bodyPr>
          <a:lstStyle/>
          <a:p>
            <a:r>
              <a:rPr lang="en-US" sz="2400" dirty="0"/>
              <a:t>Application Logo</a:t>
            </a:r>
            <a:endParaRPr lang="en-US" dirty="0"/>
          </a:p>
        </p:txBody>
      </p:sp>
      <p:sp>
        <p:nvSpPr>
          <p:cNvPr id="6" name="Rounded Rectangle 10">
            <a:extLst>
              <a:ext uri="{FF2B5EF4-FFF2-40B4-BE49-F238E27FC236}">
                <a16:creationId xmlns:a16="http://schemas.microsoft.com/office/drawing/2014/main" id="{55FD6857-B7BD-4D41-B418-4BF83172C0B3}"/>
              </a:ext>
            </a:extLst>
          </p:cNvPr>
          <p:cNvSpPr/>
          <p:nvPr/>
        </p:nvSpPr>
        <p:spPr>
          <a:xfrm>
            <a:off x="8983980" y="1623060"/>
            <a:ext cx="2988789" cy="26974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DD96EF24-27AE-4F83-80B2-A4A0E25595F1}"/>
              </a:ext>
            </a:extLst>
          </p:cNvPr>
          <p:cNvSpPr txBox="1"/>
          <p:nvPr/>
        </p:nvSpPr>
        <p:spPr>
          <a:xfrm>
            <a:off x="219231" y="1379577"/>
            <a:ext cx="7080785" cy="5478423"/>
          </a:xfrm>
          <a:prstGeom prst="rect">
            <a:avLst/>
          </a:prstGeom>
          <a:noFill/>
        </p:spPr>
        <p:txBody>
          <a:bodyPr wrap="none" rtlCol="0">
            <a:spAutoFit/>
          </a:bodyPr>
          <a:lstStyle/>
          <a:p>
            <a:r>
              <a:rPr lang="en-US" sz="2400" b="1" dirty="0"/>
              <a:t>Project Name: </a:t>
            </a:r>
          </a:p>
          <a:p>
            <a:r>
              <a:rPr lang="en-US" sz="2400" b="1" dirty="0"/>
              <a:t>Online Based Grocery Market</a:t>
            </a:r>
          </a:p>
          <a:p>
            <a:endParaRPr lang="en-US" sz="2400" b="1" dirty="0"/>
          </a:p>
          <a:p>
            <a:r>
              <a:rPr lang="en-US" sz="2400" b="1" dirty="0"/>
              <a:t>Application Name</a:t>
            </a:r>
            <a:r>
              <a:rPr lang="en-US" b="1" dirty="0"/>
              <a:t>: </a:t>
            </a:r>
          </a:p>
          <a:p>
            <a:r>
              <a:rPr lang="en-US" sz="2000" dirty="0"/>
              <a:t>The Farmhand</a:t>
            </a:r>
            <a:endParaRPr lang="en-US" dirty="0"/>
          </a:p>
          <a:p>
            <a:endParaRPr lang="en-US" dirty="0"/>
          </a:p>
          <a:p>
            <a:r>
              <a:rPr lang="en-US" sz="2400" b="1" dirty="0"/>
              <a:t>Slogan: </a:t>
            </a:r>
          </a:p>
          <a:p>
            <a:endParaRPr lang="en-US" dirty="0"/>
          </a:p>
          <a:p>
            <a:r>
              <a:rPr lang="en-US" dirty="0"/>
              <a:t>Save Farmers</a:t>
            </a:r>
          </a:p>
          <a:p>
            <a:endParaRPr lang="en-US" dirty="0"/>
          </a:p>
          <a:p>
            <a:r>
              <a:rPr lang="en-US" sz="2400" b="1" dirty="0"/>
              <a:t>Mission: </a:t>
            </a:r>
          </a:p>
          <a:p>
            <a:r>
              <a:rPr lang="en-US" dirty="0"/>
              <a:t>To be an everyday helping hand for farmers and customers</a:t>
            </a:r>
          </a:p>
          <a:p>
            <a:endParaRPr lang="en-US" dirty="0"/>
          </a:p>
          <a:p>
            <a:endParaRPr lang="en-US" dirty="0"/>
          </a:p>
          <a:p>
            <a:r>
              <a:rPr lang="en-US" sz="2400" b="1" dirty="0"/>
              <a:t>Vision: </a:t>
            </a:r>
          </a:p>
          <a:p>
            <a:r>
              <a:rPr lang="en-US" dirty="0"/>
              <a:t>To establish an easy platform between farmers and customer.</a:t>
            </a:r>
          </a:p>
          <a:p>
            <a:endParaRPr lang="en-US" dirty="0"/>
          </a:p>
        </p:txBody>
      </p:sp>
      <p:pic>
        <p:nvPicPr>
          <p:cNvPr id="8" name="Picture 7">
            <a:extLst>
              <a:ext uri="{FF2B5EF4-FFF2-40B4-BE49-F238E27FC236}">
                <a16:creationId xmlns:a16="http://schemas.microsoft.com/office/drawing/2014/main" id="{D02D0461-3C6B-4227-8A2E-6D62877D6A39}"/>
              </a:ext>
            </a:extLst>
          </p:cNvPr>
          <p:cNvPicPr>
            <a:picLocks noChangeAspect="1"/>
          </p:cNvPicPr>
          <p:nvPr/>
        </p:nvPicPr>
        <p:blipFill>
          <a:blip r:embed="rId2"/>
          <a:stretch>
            <a:fillRect/>
          </a:stretch>
        </p:blipFill>
        <p:spPr>
          <a:xfrm>
            <a:off x="9099665" y="1986799"/>
            <a:ext cx="2757417" cy="1970002"/>
          </a:xfrm>
          <a:prstGeom prst="rect">
            <a:avLst/>
          </a:prstGeom>
        </p:spPr>
      </p:pic>
    </p:spTree>
    <p:extLst>
      <p:ext uri="{BB962C8B-B14F-4D97-AF65-F5344CB8AC3E}">
        <p14:creationId xmlns:p14="http://schemas.microsoft.com/office/powerpoint/2010/main" val="325460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4F2810-701E-4821-8E20-F36C9EDBC085}"/>
              </a:ext>
            </a:extLst>
          </p:cNvPr>
          <p:cNvSpPr txBox="1"/>
          <p:nvPr/>
        </p:nvSpPr>
        <p:spPr>
          <a:xfrm>
            <a:off x="622570" y="2266545"/>
            <a:ext cx="11293813"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Farmers are not getting their real value for their product.</a:t>
            </a:r>
          </a:p>
          <a:p>
            <a:pPr marL="285750" indent="-285750">
              <a:buFont typeface="Arial" panose="020B0604020202020204" pitchFamily="34" charset="0"/>
              <a:buChar char="•"/>
            </a:pPr>
            <a:r>
              <a:rPr lang="en-US" sz="2000" dirty="0"/>
              <a:t>Products price are going upwards day by day.</a:t>
            </a:r>
          </a:p>
          <a:p>
            <a:pPr marL="285750" indent="-285750">
              <a:buFont typeface="Arial" panose="020B0604020202020204" pitchFamily="34" charset="0"/>
              <a:buChar char="•"/>
            </a:pPr>
            <a:r>
              <a:rPr lang="en-US" sz="2000" dirty="0"/>
              <a:t>People are getting more centralized and tended to leave villages.</a:t>
            </a:r>
          </a:p>
          <a:p>
            <a:pPr marL="285750" indent="-285750">
              <a:buFont typeface="Arial" panose="020B0604020202020204" pitchFamily="34" charset="0"/>
              <a:buChar char="•"/>
            </a:pPr>
            <a:r>
              <a:rPr lang="en-US" sz="2000" dirty="0"/>
              <a:t>Farmers are burning their crops for not getting their actual value.</a:t>
            </a:r>
          </a:p>
          <a:p>
            <a:pPr marL="285750" indent="-285750">
              <a:buFont typeface="Arial" panose="020B0604020202020204" pitchFamily="34" charset="0"/>
              <a:buChar char="•"/>
            </a:pPr>
            <a:r>
              <a:rPr lang="en-US" sz="2000" dirty="0"/>
              <a:t>Previous data says we may have to depend on foreign countries for these products.</a:t>
            </a:r>
          </a:p>
          <a:p>
            <a:pPr marL="285750" indent="-285750">
              <a:buFont typeface="Arial" panose="020B0604020202020204" pitchFamily="34" charset="0"/>
              <a:buChar char="•"/>
            </a:pPr>
            <a:endParaRPr lang="en-US" sz="2000" dirty="0"/>
          </a:p>
        </p:txBody>
      </p:sp>
      <p:sp>
        <p:nvSpPr>
          <p:cNvPr id="6" name="Title 1">
            <a:extLst>
              <a:ext uri="{FF2B5EF4-FFF2-40B4-BE49-F238E27FC236}">
                <a16:creationId xmlns:a16="http://schemas.microsoft.com/office/drawing/2014/main" id="{9C330B09-2448-476A-BAC1-8B36CFABB5C9}"/>
              </a:ext>
            </a:extLst>
          </p:cNvPr>
          <p:cNvSpPr txBox="1">
            <a:spLocks/>
          </p:cNvSpPr>
          <p:nvPr/>
        </p:nvSpPr>
        <p:spPr>
          <a:xfrm>
            <a:off x="2814221" y="382191"/>
            <a:ext cx="5276798" cy="1173707"/>
          </a:xfrm>
          <a:prstGeom prst="rect">
            <a:avLst/>
          </a:prstGeom>
          <a:pattFill prst="pct5">
            <a:fgClr>
              <a:schemeClr val="accent6">
                <a:lumMod val="75000"/>
              </a:schemeClr>
            </a:fgClr>
            <a:bgClr>
              <a:schemeClr val="bg1"/>
            </a:bgClr>
          </a:pattFill>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dirty="0"/>
              <a:t>Why we choose this…</a:t>
            </a:r>
          </a:p>
        </p:txBody>
      </p:sp>
    </p:spTree>
    <p:extLst>
      <p:ext uri="{BB962C8B-B14F-4D97-AF65-F5344CB8AC3E}">
        <p14:creationId xmlns:p14="http://schemas.microsoft.com/office/powerpoint/2010/main" val="2925011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489032" y="514066"/>
            <a:ext cx="5213933" cy="994299"/>
          </a:xfrm>
          <a:pattFill prst="pct5">
            <a:fgClr>
              <a:schemeClr val="accent6">
                <a:lumMod val="75000"/>
              </a:schemeClr>
            </a:fgClr>
            <a:bgClr>
              <a:schemeClr val="bg1"/>
            </a:bgClr>
          </a:pattFill>
        </p:spPr>
        <p:txBody>
          <a:bodyPr>
            <a:normAutofit fontScale="90000"/>
          </a:bodyPr>
          <a:lstStyle/>
          <a:p>
            <a:r>
              <a:rPr lang="en-US" sz="4400" dirty="0"/>
              <a:t>Features OF SYSTEM</a:t>
            </a:r>
          </a:p>
        </p:txBody>
      </p:sp>
      <p:sp>
        <p:nvSpPr>
          <p:cNvPr id="5" name="Content Placeholder 2">
            <a:extLst>
              <a:ext uri="{FF2B5EF4-FFF2-40B4-BE49-F238E27FC236}">
                <a16:creationId xmlns:a16="http://schemas.microsoft.com/office/drawing/2014/main" id="{81537825-493B-4D49-AC99-183B3303F5FF}"/>
              </a:ext>
            </a:extLst>
          </p:cNvPr>
          <p:cNvSpPr>
            <a:spLocks noGrp="1"/>
          </p:cNvSpPr>
          <p:nvPr>
            <p:ph idx="1"/>
          </p:nvPr>
        </p:nvSpPr>
        <p:spPr>
          <a:xfrm>
            <a:off x="900527" y="1965277"/>
            <a:ext cx="10390945" cy="4378657"/>
          </a:xfrm>
        </p:spPr>
        <p:txBody>
          <a:bodyPr>
            <a:normAutofit fontScale="92500"/>
          </a:bodyPr>
          <a:lstStyle/>
          <a:p>
            <a:r>
              <a:rPr lang="en-US" sz="2400" dirty="0"/>
              <a:t>Real time update what farmers are providing and what customers are getting.</a:t>
            </a:r>
          </a:p>
          <a:p>
            <a:pPr lvl="0"/>
            <a:r>
              <a:rPr lang="en-US" sz="2400" dirty="0">
                <a:effectLst/>
              </a:rPr>
              <a:t>Full browsable database about the products. </a:t>
            </a:r>
          </a:p>
          <a:p>
            <a:pPr lvl="0"/>
            <a:r>
              <a:rPr lang="en-US" sz="2400" dirty="0">
                <a:effectLst/>
              </a:rPr>
              <a:t>a summery after every year to estimate the needs of each products so farmers can grow accordingly.</a:t>
            </a:r>
          </a:p>
          <a:p>
            <a:pPr lvl="0"/>
            <a:r>
              <a:rPr lang="en-US" sz="2400" dirty="0">
                <a:effectLst/>
              </a:rPr>
              <a:t>Real time connection between farmers and the product wholesaler/shopkeeper  to stop the syndicate-abuses. </a:t>
            </a:r>
          </a:p>
          <a:p>
            <a:r>
              <a:rPr lang="en-AU" sz="2400" dirty="0">
                <a:effectLst/>
              </a:rPr>
              <a:t>Automatically forwarding requests to the nearby agents.</a:t>
            </a:r>
          </a:p>
          <a:p>
            <a:r>
              <a:rPr lang="en-AU" sz="2400" dirty="0">
                <a:effectLst/>
              </a:rPr>
              <a:t>Information/history on the amount of products farmers are growing all around the country.</a:t>
            </a:r>
          </a:p>
          <a:p>
            <a:r>
              <a:rPr lang="en-AU" sz="2400" dirty="0">
                <a:effectLst/>
              </a:rPr>
              <a:t>Ensuring farmers getting real value for their products.</a:t>
            </a:r>
          </a:p>
        </p:txBody>
      </p:sp>
    </p:spTree>
    <p:extLst>
      <p:ext uri="{BB962C8B-B14F-4D97-AF65-F5344CB8AC3E}">
        <p14:creationId xmlns:p14="http://schemas.microsoft.com/office/powerpoint/2010/main" val="1892440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08911C9-4C3C-4FE9-8064-3CB8B3E994AC}"/>
              </a:ext>
            </a:extLst>
          </p:cNvPr>
          <p:cNvGraphicFramePr>
            <a:graphicFrameLocks noGrp="1"/>
          </p:cNvGraphicFramePr>
          <p:nvPr>
            <p:ph idx="1"/>
            <p:extLst>
              <p:ext uri="{D42A27DB-BD31-4B8C-83A1-F6EECF244321}">
                <p14:modId xmlns:p14="http://schemas.microsoft.com/office/powerpoint/2010/main" val="687670101"/>
              </p:ext>
            </p:extLst>
          </p:nvPr>
        </p:nvGraphicFramePr>
        <p:xfrm>
          <a:off x="2723745" y="1820091"/>
          <a:ext cx="7266561" cy="4894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DEFEA5AF-AC86-4F4C-946C-75DBE532D7D7}"/>
              </a:ext>
            </a:extLst>
          </p:cNvPr>
          <p:cNvSpPr>
            <a:spLocks noGrp="1"/>
          </p:cNvSpPr>
          <p:nvPr>
            <p:ph type="title"/>
          </p:nvPr>
        </p:nvSpPr>
        <p:spPr>
          <a:xfrm>
            <a:off x="1979484" y="217376"/>
            <a:ext cx="8755082" cy="1294883"/>
          </a:xfrm>
          <a:pattFill prst="pct5">
            <a:fgClr>
              <a:schemeClr val="accent6">
                <a:lumMod val="75000"/>
              </a:schemeClr>
            </a:fgClr>
            <a:bgClr>
              <a:schemeClr val="bg1"/>
            </a:bgClr>
          </a:pattFill>
        </p:spPr>
        <p:txBody>
          <a:bodyPr>
            <a:normAutofit fontScale="90000"/>
          </a:bodyPr>
          <a:lstStyle/>
          <a:p>
            <a:pPr algn="ctr"/>
            <a:r>
              <a:rPr lang="en-US" sz="4400" b="1" dirty="0"/>
              <a:t>People working in this system</a:t>
            </a:r>
            <a:endParaRPr lang="en-US" sz="4400" dirty="0"/>
          </a:p>
        </p:txBody>
      </p:sp>
    </p:spTree>
    <p:extLst>
      <p:ext uri="{BB962C8B-B14F-4D97-AF65-F5344CB8AC3E}">
        <p14:creationId xmlns:p14="http://schemas.microsoft.com/office/powerpoint/2010/main" val="26080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2882336" y="434167"/>
            <a:ext cx="6427325" cy="994299"/>
          </a:xfrm>
          <a:pattFill prst="pct5">
            <a:fgClr>
              <a:schemeClr val="accent6">
                <a:lumMod val="75000"/>
              </a:schemeClr>
            </a:fgClr>
            <a:bgClr>
              <a:schemeClr val="bg1"/>
            </a:bgClr>
          </a:pattFill>
        </p:spPr>
        <p:txBody>
          <a:bodyPr>
            <a:normAutofit fontScale="90000"/>
          </a:bodyPr>
          <a:lstStyle/>
          <a:p>
            <a:r>
              <a:rPr lang="en-US" sz="4400" dirty="0"/>
              <a:t>Features OF Customers</a:t>
            </a:r>
          </a:p>
        </p:txBody>
      </p:sp>
      <p:sp>
        <p:nvSpPr>
          <p:cNvPr id="5" name="Content Placeholder 2">
            <a:extLst>
              <a:ext uri="{FF2B5EF4-FFF2-40B4-BE49-F238E27FC236}">
                <a16:creationId xmlns:a16="http://schemas.microsoft.com/office/drawing/2014/main" id="{81537825-493B-4D49-AC99-183B3303F5FF}"/>
              </a:ext>
            </a:extLst>
          </p:cNvPr>
          <p:cNvSpPr>
            <a:spLocks noGrp="1"/>
          </p:cNvSpPr>
          <p:nvPr>
            <p:ph idx="1"/>
          </p:nvPr>
        </p:nvSpPr>
        <p:spPr>
          <a:xfrm>
            <a:off x="900527" y="1965277"/>
            <a:ext cx="10390945" cy="4378657"/>
          </a:xfrm>
        </p:spPr>
        <p:txBody>
          <a:bodyPr>
            <a:normAutofit/>
          </a:bodyPr>
          <a:lstStyle/>
          <a:p>
            <a:r>
              <a:rPr lang="en-US" dirty="0">
                <a:effectLst/>
              </a:rPr>
              <a:t>Any Customer (Shopkeeper) can register and view available products.</a:t>
            </a:r>
          </a:p>
          <a:p>
            <a:r>
              <a:rPr lang="en-US" dirty="0">
                <a:effectLst/>
              </a:rPr>
              <a:t>Only registered member can purchase multiple products regardless of quantity.</a:t>
            </a:r>
          </a:p>
          <a:p>
            <a:r>
              <a:rPr lang="en-US" dirty="0">
                <a:effectLst/>
              </a:rPr>
              <a:t>Contact Us page is available to contact Admin for queries.</a:t>
            </a:r>
          </a:p>
          <a:p>
            <a:r>
              <a:rPr lang="en-US" dirty="0">
                <a:effectLst/>
              </a:rPr>
              <a:t>There are three roles available: User (Register user and Non-register user), Admin and Agent.</a:t>
            </a:r>
          </a:p>
          <a:p>
            <a:r>
              <a:rPr lang="en-US" dirty="0">
                <a:effectLst/>
              </a:rPr>
              <a:t>Non-register user can view available products. They can’t buy any product without registering their account.</a:t>
            </a:r>
          </a:p>
          <a:p>
            <a:r>
              <a:rPr lang="en-US" dirty="0">
                <a:effectLst/>
              </a:rPr>
              <a:t>Registered User can view and purchase products.</a:t>
            </a:r>
          </a:p>
        </p:txBody>
      </p:sp>
    </p:spTree>
    <p:extLst>
      <p:ext uri="{BB962C8B-B14F-4D97-AF65-F5344CB8AC3E}">
        <p14:creationId xmlns:p14="http://schemas.microsoft.com/office/powerpoint/2010/main" val="91131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267008" y="514066"/>
            <a:ext cx="5657982" cy="994299"/>
          </a:xfrm>
          <a:pattFill prst="pct5">
            <a:fgClr>
              <a:schemeClr val="accent6">
                <a:lumMod val="75000"/>
              </a:schemeClr>
            </a:fgClr>
            <a:bgClr>
              <a:schemeClr val="bg1"/>
            </a:bgClr>
          </a:pattFill>
        </p:spPr>
        <p:txBody>
          <a:bodyPr>
            <a:normAutofit/>
          </a:bodyPr>
          <a:lstStyle/>
          <a:p>
            <a:r>
              <a:rPr lang="en-US" sz="4400" dirty="0"/>
              <a:t>Features OF admin</a:t>
            </a:r>
          </a:p>
        </p:txBody>
      </p:sp>
      <p:sp>
        <p:nvSpPr>
          <p:cNvPr id="5" name="Content Placeholder 2">
            <a:extLst>
              <a:ext uri="{FF2B5EF4-FFF2-40B4-BE49-F238E27FC236}">
                <a16:creationId xmlns:a16="http://schemas.microsoft.com/office/drawing/2014/main" id="{81537825-493B-4D49-AC99-183B3303F5FF}"/>
              </a:ext>
            </a:extLst>
          </p:cNvPr>
          <p:cNvSpPr>
            <a:spLocks noGrp="1"/>
          </p:cNvSpPr>
          <p:nvPr>
            <p:ph idx="1"/>
          </p:nvPr>
        </p:nvSpPr>
        <p:spPr>
          <a:xfrm>
            <a:off x="900526" y="1690070"/>
            <a:ext cx="10390945" cy="4378657"/>
          </a:xfrm>
        </p:spPr>
        <p:txBody>
          <a:bodyPr>
            <a:normAutofit/>
          </a:bodyPr>
          <a:lstStyle/>
          <a:p>
            <a:r>
              <a:rPr lang="en-US" dirty="0">
                <a:effectLst/>
              </a:rPr>
              <a:t>Admin can add products, edit product information and add/remove</a:t>
            </a:r>
          </a:p>
          <a:p>
            <a:pPr marL="0" indent="0">
              <a:buNone/>
            </a:pPr>
            <a:r>
              <a:rPr lang="en-US" dirty="0">
                <a:effectLst/>
              </a:rPr>
              <a:t>    product.</a:t>
            </a:r>
          </a:p>
          <a:p>
            <a:r>
              <a:rPr lang="en-US" dirty="0">
                <a:effectLst/>
              </a:rPr>
              <a:t>Admin can remove user.</a:t>
            </a:r>
          </a:p>
          <a:p>
            <a:r>
              <a:rPr lang="en-US" dirty="0">
                <a:effectLst/>
              </a:rPr>
              <a:t>Admin can create their own account and edit their account.</a:t>
            </a:r>
          </a:p>
          <a:p>
            <a:r>
              <a:rPr lang="en-US" dirty="0">
                <a:effectLst/>
              </a:rPr>
              <a:t>Admin can see availability of any products and see stock products.</a:t>
            </a:r>
          </a:p>
          <a:p>
            <a:r>
              <a:rPr lang="en-US" dirty="0">
                <a:effectLst/>
              </a:rPr>
              <a:t>Admin can see farmer and agent details and also see the rating of agents and farmers.</a:t>
            </a:r>
            <a:endParaRPr lang="en-AU" sz="2400" dirty="0">
              <a:effectLst/>
            </a:endParaRPr>
          </a:p>
        </p:txBody>
      </p:sp>
    </p:spTree>
    <p:extLst>
      <p:ext uri="{BB962C8B-B14F-4D97-AF65-F5344CB8AC3E}">
        <p14:creationId xmlns:p14="http://schemas.microsoft.com/office/powerpoint/2010/main" val="1871149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80974A-48CF-45CD-BD61-2F40F6FA6C6B}"/>
              </a:ext>
            </a:extLst>
          </p:cNvPr>
          <p:cNvSpPr>
            <a:spLocks noGrp="1"/>
          </p:cNvSpPr>
          <p:nvPr>
            <p:ph type="title"/>
          </p:nvPr>
        </p:nvSpPr>
        <p:spPr>
          <a:xfrm>
            <a:off x="3284763" y="513227"/>
            <a:ext cx="5622472" cy="994299"/>
          </a:xfrm>
          <a:pattFill prst="pct5">
            <a:fgClr>
              <a:schemeClr val="accent6">
                <a:lumMod val="75000"/>
              </a:schemeClr>
            </a:fgClr>
            <a:bgClr>
              <a:schemeClr val="bg1"/>
            </a:bgClr>
          </a:pattFill>
        </p:spPr>
        <p:txBody>
          <a:bodyPr>
            <a:normAutofit/>
          </a:bodyPr>
          <a:lstStyle/>
          <a:p>
            <a:r>
              <a:rPr lang="en-US" sz="4400" dirty="0"/>
              <a:t>Features OF agent</a:t>
            </a:r>
          </a:p>
        </p:txBody>
      </p:sp>
      <p:sp>
        <p:nvSpPr>
          <p:cNvPr id="5" name="Content Placeholder 2">
            <a:extLst>
              <a:ext uri="{FF2B5EF4-FFF2-40B4-BE49-F238E27FC236}">
                <a16:creationId xmlns:a16="http://schemas.microsoft.com/office/drawing/2014/main" id="{81537825-493B-4D49-AC99-183B3303F5FF}"/>
              </a:ext>
            </a:extLst>
          </p:cNvPr>
          <p:cNvSpPr>
            <a:spLocks noGrp="1"/>
          </p:cNvSpPr>
          <p:nvPr>
            <p:ph idx="1"/>
          </p:nvPr>
        </p:nvSpPr>
        <p:spPr>
          <a:xfrm>
            <a:off x="900527" y="1239671"/>
            <a:ext cx="10390945" cy="4378657"/>
          </a:xfrm>
        </p:spPr>
        <p:txBody>
          <a:bodyPr>
            <a:normAutofit/>
          </a:bodyPr>
          <a:lstStyle/>
          <a:p>
            <a:r>
              <a:rPr lang="en-US" dirty="0">
                <a:effectLst/>
              </a:rPr>
              <a:t>Agent can only see his order details.</a:t>
            </a:r>
          </a:p>
          <a:p>
            <a:r>
              <a:rPr lang="en-US" dirty="0">
                <a:effectLst/>
              </a:rPr>
              <a:t>Agent can input products details by using this system.</a:t>
            </a:r>
          </a:p>
          <a:p>
            <a:r>
              <a:rPr lang="en-US" dirty="0">
                <a:effectLst/>
              </a:rPr>
              <a:t>Agent can contact with Driver.</a:t>
            </a:r>
          </a:p>
          <a:p>
            <a:r>
              <a:rPr lang="en-US" dirty="0">
                <a:effectLst/>
              </a:rPr>
              <a:t>Agent can’t contact with another agent.</a:t>
            </a:r>
          </a:p>
        </p:txBody>
      </p:sp>
    </p:spTree>
    <p:extLst>
      <p:ext uri="{BB962C8B-B14F-4D97-AF65-F5344CB8AC3E}">
        <p14:creationId xmlns:p14="http://schemas.microsoft.com/office/powerpoint/2010/main" val="377843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17BC0-2F8A-4065-9CAF-4EAF100275FB}"/>
              </a:ext>
            </a:extLst>
          </p:cNvPr>
          <p:cNvPicPr>
            <a:picLocks noChangeAspect="1"/>
          </p:cNvPicPr>
          <p:nvPr/>
        </p:nvPicPr>
        <p:blipFill>
          <a:blip r:embed="rId2"/>
          <a:stretch>
            <a:fillRect/>
          </a:stretch>
        </p:blipFill>
        <p:spPr>
          <a:xfrm>
            <a:off x="4782426" y="4467532"/>
            <a:ext cx="2121294" cy="2121294"/>
          </a:xfrm>
          <a:prstGeom prst="rect">
            <a:avLst/>
          </a:prstGeom>
        </p:spPr>
      </p:pic>
      <p:sp>
        <p:nvSpPr>
          <p:cNvPr id="5" name="TextBox 4">
            <a:extLst>
              <a:ext uri="{FF2B5EF4-FFF2-40B4-BE49-F238E27FC236}">
                <a16:creationId xmlns:a16="http://schemas.microsoft.com/office/drawing/2014/main" id="{C00382B1-4993-4D7F-8D38-7BE36979329D}"/>
              </a:ext>
            </a:extLst>
          </p:cNvPr>
          <p:cNvSpPr txBox="1"/>
          <p:nvPr/>
        </p:nvSpPr>
        <p:spPr>
          <a:xfrm>
            <a:off x="8482819" y="1161236"/>
            <a:ext cx="3749040" cy="369332"/>
          </a:xfrm>
          <a:prstGeom prst="rect">
            <a:avLst/>
          </a:prstGeom>
          <a:noFill/>
        </p:spPr>
        <p:txBody>
          <a:bodyPr wrap="square" rtlCol="0">
            <a:spAutoFit/>
          </a:bodyPr>
          <a:lstStyle/>
          <a:p>
            <a:r>
              <a:rPr lang="en-US" dirty="0"/>
              <a:t>2. User Can order product.</a:t>
            </a:r>
          </a:p>
        </p:txBody>
      </p:sp>
      <p:sp>
        <p:nvSpPr>
          <p:cNvPr id="6" name="TextBox 5">
            <a:extLst>
              <a:ext uri="{FF2B5EF4-FFF2-40B4-BE49-F238E27FC236}">
                <a16:creationId xmlns:a16="http://schemas.microsoft.com/office/drawing/2014/main" id="{2E892B0C-F5C3-4F9F-8375-6EC28587521A}"/>
              </a:ext>
            </a:extLst>
          </p:cNvPr>
          <p:cNvSpPr txBox="1"/>
          <p:nvPr/>
        </p:nvSpPr>
        <p:spPr>
          <a:xfrm>
            <a:off x="472440" y="1086911"/>
            <a:ext cx="3749040" cy="923330"/>
          </a:xfrm>
          <a:prstGeom prst="rect">
            <a:avLst/>
          </a:prstGeom>
          <a:noFill/>
        </p:spPr>
        <p:txBody>
          <a:bodyPr wrap="square" rtlCol="0">
            <a:spAutoFit/>
          </a:bodyPr>
          <a:lstStyle/>
          <a:p>
            <a:r>
              <a:rPr lang="en-US" dirty="0"/>
              <a:t>1. Agent collects data from farmers and input to the system database</a:t>
            </a:r>
          </a:p>
        </p:txBody>
      </p:sp>
      <p:sp>
        <p:nvSpPr>
          <p:cNvPr id="7" name="TextBox 6">
            <a:extLst>
              <a:ext uri="{FF2B5EF4-FFF2-40B4-BE49-F238E27FC236}">
                <a16:creationId xmlns:a16="http://schemas.microsoft.com/office/drawing/2014/main" id="{F6535FD7-CACE-42AE-86AD-615360F48413}"/>
              </a:ext>
            </a:extLst>
          </p:cNvPr>
          <p:cNvSpPr txBox="1"/>
          <p:nvPr/>
        </p:nvSpPr>
        <p:spPr>
          <a:xfrm>
            <a:off x="4285576" y="2332362"/>
            <a:ext cx="3749040" cy="923330"/>
          </a:xfrm>
          <a:prstGeom prst="rect">
            <a:avLst/>
          </a:prstGeom>
          <a:noFill/>
        </p:spPr>
        <p:txBody>
          <a:bodyPr wrap="square" rtlCol="0">
            <a:spAutoFit/>
          </a:bodyPr>
          <a:lstStyle/>
          <a:p>
            <a:r>
              <a:rPr lang="en-US" dirty="0"/>
              <a:t>4. Request is forwarded to nearby Agents through system by automation technology.</a:t>
            </a:r>
          </a:p>
        </p:txBody>
      </p:sp>
      <p:sp>
        <p:nvSpPr>
          <p:cNvPr id="8" name="TextBox 7">
            <a:extLst>
              <a:ext uri="{FF2B5EF4-FFF2-40B4-BE49-F238E27FC236}">
                <a16:creationId xmlns:a16="http://schemas.microsoft.com/office/drawing/2014/main" id="{38D2FC46-5A65-4A36-8A59-0BDF216EDAF9}"/>
              </a:ext>
            </a:extLst>
          </p:cNvPr>
          <p:cNvSpPr txBox="1"/>
          <p:nvPr/>
        </p:nvSpPr>
        <p:spPr>
          <a:xfrm>
            <a:off x="414616" y="2892971"/>
            <a:ext cx="3749040" cy="1477328"/>
          </a:xfrm>
          <a:prstGeom prst="rect">
            <a:avLst/>
          </a:prstGeom>
          <a:noFill/>
        </p:spPr>
        <p:txBody>
          <a:bodyPr wrap="square" rtlCol="0">
            <a:spAutoFit/>
          </a:bodyPr>
          <a:lstStyle/>
          <a:p>
            <a:r>
              <a:rPr lang="en-US" dirty="0"/>
              <a:t>5. Agents allocates the amount he/she can provide and another nearby agent will help if first one can not fulfil the need.</a:t>
            </a:r>
          </a:p>
        </p:txBody>
      </p:sp>
      <p:sp>
        <p:nvSpPr>
          <p:cNvPr id="9" name="TextBox 8">
            <a:extLst>
              <a:ext uri="{FF2B5EF4-FFF2-40B4-BE49-F238E27FC236}">
                <a16:creationId xmlns:a16="http://schemas.microsoft.com/office/drawing/2014/main" id="{1362AE6D-D376-4F71-9B0E-B9ED9E456560}"/>
              </a:ext>
            </a:extLst>
          </p:cNvPr>
          <p:cNvSpPr txBox="1"/>
          <p:nvPr/>
        </p:nvSpPr>
        <p:spPr>
          <a:xfrm>
            <a:off x="8442960" y="2215123"/>
            <a:ext cx="3749040" cy="1477328"/>
          </a:xfrm>
          <a:prstGeom prst="rect">
            <a:avLst/>
          </a:prstGeom>
          <a:noFill/>
        </p:spPr>
        <p:txBody>
          <a:bodyPr wrap="square" rtlCol="0">
            <a:spAutoFit/>
          </a:bodyPr>
          <a:lstStyle/>
          <a:p>
            <a:r>
              <a:rPr lang="en-US" dirty="0"/>
              <a:t>6. Agent don’t get any allow/permission to know customer details and customer can't know agent details. All are kept safe in the system.</a:t>
            </a:r>
          </a:p>
        </p:txBody>
      </p:sp>
      <p:sp>
        <p:nvSpPr>
          <p:cNvPr id="10" name="TextBox 9">
            <a:extLst>
              <a:ext uri="{FF2B5EF4-FFF2-40B4-BE49-F238E27FC236}">
                <a16:creationId xmlns:a16="http://schemas.microsoft.com/office/drawing/2014/main" id="{76500E32-19C5-4182-A6E1-DDDEF79F1B64}"/>
              </a:ext>
            </a:extLst>
          </p:cNvPr>
          <p:cNvSpPr txBox="1"/>
          <p:nvPr/>
        </p:nvSpPr>
        <p:spPr>
          <a:xfrm>
            <a:off x="4306118" y="3922103"/>
            <a:ext cx="3749040" cy="646331"/>
          </a:xfrm>
          <a:prstGeom prst="rect">
            <a:avLst/>
          </a:prstGeom>
          <a:noFill/>
        </p:spPr>
        <p:txBody>
          <a:bodyPr wrap="square" rtlCol="0">
            <a:spAutoFit/>
          </a:bodyPr>
          <a:lstStyle/>
          <a:p>
            <a:r>
              <a:rPr lang="en-US" dirty="0"/>
              <a:t>7. System/Admins manages transport services.</a:t>
            </a:r>
          </a:p>
        </p:txBody>
      </p:sp>
      <p:sp>
        <p:nvSpPr>
          <p:cNvPr id="11" name="TextBox 10">
            <a:extLst>
              <a:ext uri="{FF2B5EF4-FFF2-40B4-BE49-F238E27FC236}">
                <a16:creationId xmlns:a16="http://schemas.microsoft.com/office/drawing/2014/main" id="{0B637C37-D85D-4A98-94C7-08618E600CD8}"/>
              </a:ext>
            </a:extLst>
          </p:cNvPr>
          <p:cNvSpPr txBox="1"/>
          <p:nvPr/>
        </p:nvSpPr>
        <p:spPr>
          <a:xfrm>
            <a:off x="8442960" y="4199102"/>
            <a:ext cx="3749040" cy="369332"/>
          </a:xfrm>
          <a:prstGeom prst="rect">
            <a:avLst/>
          </a:prstGeom>
          <a:noFill/>
        </p:spPr>
        <p:txBody>
          <a:bodyPr wrap="square" rtlCol="0">
            <a:spAutoFit/>
          </a:bodyPr>
          <a:lstStyle/>
          <a:p>
            <a:r>
              <a:rPr lang="en-US" dirty="0"/>
              <a:t>8. User collects the product</a:t>
            </a:r>
          </a:p>
        </p:txBody>
      </p:sp>
      <p:sp>
        <p:nvSpPr>
          <p:cNvPr id="12" name="TextBox 11">
            <a:extLst>
              <a:ext uri="{FF2B5EF4-FFF2-40B4-BE49-F238E27FC236}">
                <a16:creationId xmlns:a16="http://schemas.microsoft.com/office/drawing/2014/main" id="{57322A2F-26E3-413E-AE57-AD678B623FA6}"/>
              </a:ext>
            </a:extLst>
          </p:cNvPr>
          <p:cNvSpPr txBox="1"/>
          <p:nvPr/>
        </p:nvSpPr>
        <p:spPr>
          <a:xfrm>
            <a:off x="4327963" y="1426018"/>
            <a:ext cx="3749040" cy="646331"/>
          </a:xfrm>
          <a:prstGeom prst="rect">
            <a:avLst/>
          </a:prstGeom>
          <a:noFill/>
        </p:spPr>
        <p:txBody>
          <a:bodyPr wrap="square" rtlCol="0">
            <a:spAutoFit/>
          </a:bodyPr>
          <a:lstStyle/>
          <a:p>
            <a:r>
              <a:rPr lang="en-US" dirty="0"/>
              <a:t>3. Admin prepares transport system.</a:t>
            </a:r>
          </a:p>
        </p:txBody>
      </p:sp>
      <p:pic>
        <p:nvPicPr>
          <p:cNvPr id="13" name="Picture 12">
            <a:extLst>
              <a:ext uri="{FF2B5EF4-FFF2-40B4-BE49-F238E27FC236}">
                <a16:creationId xmlns:a16="http://schemas.microsoft.com/office/drawing/2014/main" id="{646D3207-F1C6-409F-BE43-21A1F9DCA8FB}"/>
              </a:ext>
            </a:extLst>
          </p:cNvPr>
          <p:cNvPicPr>
            <a:picLocks noChangeAspect="1"/>
          </p:cNvPicPr>
          <p:nvPr/>
        </p:nvPicPr>
        <p:blipFill>
          <a:blip r:embed="rId3"/>
          <a:stretch>
            <a:fillRect/>
          </a:stretch>
        </p:blipFill>
        <p:spPr>
          <a:xfrm>
            <a:off x="9558857" y="4654621"/>
            <a:ext cx="1755057" cy="1755057"/>
          </a:xfrm>
          <a:prstGeom prst="rect">
            <a:avLst/>
          </a:prstGeom>
        </p:spPr>
      </p:pic>
      <p:pic>
        <p:nvPicPr>
          <p:cNvPr id="14" name="Picture 13">
            <a:extLst>
              <a:ext uri="{FF2B5EF4-FFF2-40B4-BE49-F238E27FC236}">
                <a16:creationId xmlns:a16="http://schemas.microsoft.com/office/drawing/2014/main" id="{0DD42B37-20B8-4417-B07F-30FE741DFAD3}"/>
              </a:ext>
            </a:extLst>
          </p:cNvPr>
          <p:cNvPicPr>
            <a:picLocks noChangeAspect="1"/>
          </p:cNvPicPr>
          <p:nvPr/>
        </p:nvPicPr>
        <p:blipFill>
          <a:blip r:embed="rId4"/>
          <a:stretch>
            <a:fillRect/>
          </a:stretch>
        </p:blipFill>
        <p:spPr>
          <a:xfrm>
            <a:off x="1084936" y="4647592"/>
            <a:ext cx="1761173" cy="1761173"/>
          </a:xfrm>
          <a:prstGeom prst="rect">
            <a:avLst/>
          </a:prstGeom>
        </p:spPr>
      </p:pic>
      <p:sp>
        <p:nvSpPr>
          <p:cNvPr id="15" name="Title 1">
            <a:extLst>
              <a:ext uri="{FF2B5EF4-FFF2-40B4-BE49-F238E27FC236}">
                <a16:creationId xmlns:a16="http://schemas.microsoft.com/office/drawing/2014/main" id="{78338101-5E04-4DF9-B052-CED74E49ED76}"/>
              </a:ext>
            </a:extLst>
          </p:cNvPr>
          <p:cNvSpPr txBox="1">
            <a:spLocks/>
          </p:cNvSpPr>
          <p:nvPr/>
        </p:nvSpPr>
        <p:spPr>
          <a:xfrm>
            <a:off x="3270541" y="146390"/>
            <a:ext cx="5820195" cy="646332"/>
          </a:xfrm>
          <a:prstGeom prst="rect">
            <a:avLst/>
          </a:prstGeom>
          <a:pattFill prst="pct5">
            <a:fgClr>
              <a:schemeClr val="accent6">
                <a:lumMod val="75000"/>
              </a:schemeClr>
            </a:fgClr>
            <a:bgClr>
              <a:schemeClr val="bg1"/>
            </a:bgClr>
          </a:pattFill>
        </p:spPr>
        <p:txBody>
          <a:bodyPr vert="horz" lIns="91440" tIns="45720" rIns="91440" bIns="45720" rtlCol="0" anchor="ctr">
            <a:normAutofit fontScale="90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t>How System Works</a:t>
            </a:r>
          </a:p>
        </p:txBody>
      </p:sp>
    </p:spTree>
    <p:extLst>
      <p:ext uri="{BB962C8B-B14F-4D97-AF65-F5344CB8AC3E}">
        <p14:creationId xmlns:p14="http://schemas.microsoft.com/office/powerpoint/2010/main" val="27648564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1814</TotalTime>
  <Words>758</Words>
  <Application>Microsoft Office PowerPoint</Application>
  <PresentationFormat>Widescreen</PresentationFormat>
  <Paragraphs>108</Paragraphs>
  <Slides>18</Slides>
  <Notes>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Century Gothic</vt:lpstr>
      <vt:lpstr>Mesh</vt:lpstr>
      <vt:lpstr>PowerPoint Presentation</vt:lpstr>
      <vt:lpstr>Introduction</vt:lpstr>
      <vt:lpstr>PowerPoint Presentation</vt:lpstr>
      <vt:lpstr>Features OF SYSTEM</vt:lpstr>
      <vt:lpstr>People working in this system</vt:lpstr>
      <vt:lpstr>Features OF Customers</vt:lpstr>
      <vt:lpstr>Features OF admin</vt:lpstr>
      <vt:lpstr>Features OF agent</vt:lpstr>
      <vt:lpstr>PowerPoint Presentation</vt:lpstr>
      <vt:lpstr>Class diagram</vt:lpstr>
      <vt:lpstr>Application UI</vt:lpstr>
      <vt:lpstr>Database</vt:lpstr>
      <vt:lpstr>PowerPoint Presentation</vt:lpstr>
      <vt:lpstr>Costing for (for i.E.)Rice/kg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Soumik Shadman Turjo</dc:creator>
  <cp:lastModifiedBy>Sabbir Hossain Borno</cp:lastModifiedBy>
  <cp:revision>87</cp:revision>
  <dcterms:created xsi:type="dcterms:W3CDTF">2019-04-20T17:41:30Z</dcterms:created>
  <dcterms:modified xsi:type="dcterms:W3CDTF">2019-12-11T06:10:52Z</dcterms:modified>
</cp:coreProperties>
</file>